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64" r:id="rId5"/>
    <p:sldId id="258" r:id="rId6"/>
    <p:sldId id="261" r:id="rId7"/>
    <p:sldId id="265" r:id="rId8"/>
    <p:sldId id="259" r:id="rId9"/>
    <p:sldId id="262" r:id="rId10"/>
    <p:sldId id="266" r:id="rId11"/>
    <p:sldId id="267"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87"/>
    <p:restoredTop sz="95337"/>
  </p:normalViewPr>
  <p:slideViewPr>
    <p:cSldViewPr snapToGrid="0" snapToObjects="1">
      <p:cViewPr varScale="1">
        <p:scale>
          <a:sx n="99" d="100"/>
          <a:sy n="99" d="100"/>
        </p:scale>
        <p:origin x="1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6F3E7-CA18-0A44-9DA2-DB25302AB7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B311159-E1DD-D142-BB35-6AE3130C96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C10246-1FC3-4F48-9F50-CA3AF4D6A781}"/>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5" name="Footer Placeholder 4">
            <a:extLst>
              <a:ext uri="{FF2B5EF4-FFF2-40B4-BE49-F238E27FC236}">
                <a16:creationId xmlns:a16="http://schemas.microsoft.com/office/drawing/2014/main" id="{D1CD370D-9C89-1841-8029-27526FBA1A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3705E-69ED-CE4E-AAF3-0C76AD8E83A8}"/>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794573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F989F-2B41-F440-91E2-D2BBE8814F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C6067B-D40A-514A-B3AB-2F8DC01280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74F8AC-E124-B344-AB5B-CD2375EAC6FC}"/>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5" name="Footer Placeholder 4">
            <a:extLst>
              <a:ext uri="{FF2B5EF4-FFF2-40B4-BE49-F238E27FC236}">
                <a16:creationId xmlns:a16="http://schemas.microsoft.com/office/drawing/2014/main" id="{AA92BA4D-F8A5-C34B-B0F3-E7ED6190BF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2E740F-7A10-ED42-B91C-B48C8E81E3FC}"/>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1898086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D7D7EE-7C77-CB44-8E2C-BC067290654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0A6C76-39F0-8444-A686-1D5D489455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2D4-DDD8-624E-B6CD-241788A6C662}"/>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5" name="Footer Placeholder 4">
            <a:extLst>
              <a:ext uri="{FF2B5EF4-FFF2-40B4-BE49-F238E27FC236}">
                <a16:creationId xmlns:a16="http://schemas.microsoft.com/office/drawing/2014/main" id="{0EC55E1F-BF1C-7A49-A984-512C5B7972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065D3A-D604-6443-80D1-403F93FF30D6}"/>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102340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0E5AA-C9EC-CC43-9D3F-D5A419E2E2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EE1D39-7BEB-9F43-9476-4198237C98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EF63EC-7E8C-A347-A39F-84C9F3B8C8E7}"/>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5" name="Footer Placeholder 4">
            <a:extLst>
              <a:ext uri="{FF2B5EF4-FFF2-40B4-BE49-F238E27FC236}">
                <a16:creationId xmlns:a16="http://schemas.microsoft.com/office/drawing/2014/main" id="{BC7301DD-89E7-7E49-8A82-401C7050B8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D31054-4634-AC40-B05C-FC4F22D0890D}"/>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3499711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F2836-9ADF-F440-9343-41B10C3672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D047AF-4E29-004A-8852-734BA7D397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57D70AE-8792-5343-B49A-A153A52D0758}"/>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5" name="Footer Placeholder 4">
            <a:extLst>
              <a:ext uri="{FF2B5EF4-FFF2-40B4-BE49-F238E27FC236}">
                <a16:creationId xmlns:a16="http://schemas.microsoft.com/office/drawing/2014/main" id="{974F3F0C-CFB2-D145-9C3F-1EA753C717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BA6E55-3D6B-704A-BC85-0751ACDDA171}"/>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1388596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83D0E-9EF9-3046-9E03-D2E3097468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0A0862-996F-FA48-927C-1B41C3E52B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3BEAFC-8E27-CB47-AE4C-D1F1E3D367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6C54F8-D75A-1948-AC8C-C9F8659606DA}"/>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6" name="Footer Placeholder 5">
            <a:extLst>
              <a:ext uri="{FF2B5EF4-FFF2-40B4-BE49-F238E27FC236}">
                <a16:creationId xmlns:a16="http://schemas.microsoft.com/office/drawing/2014/main" id="{2B4624B1-6E89-DF40-AF4C-14E3B02FC2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1AA1CB-3411-6645-A3A0-BBF8867CE200}"/>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4188190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73BC8-3332-FD4B-B19F-9C7BBE3435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596300-AEDF-F24F-955C-DAA2D89731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F8634F-4ECB-3241-806E-8327D89C67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67B587-ECEC-8744-8425-92F77083AB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933BBA-340A-A040-908B-940805C6EC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279529-2D0E-FE49-8C4F-94A947F6B89D}"/>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8" name="Footer Placeholder 7">
            <a:extLst>
              <a:ext uri="{FF2B5EF4-FFF2-40B4-BE49-F238E27FC236}">
                <a16:creationId xmlns:a16="http://schemas.microsoft.com/office/drawing/2014/main" id="{6339BA4E-AE6A-D848-B367-57579962E9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B87C23-8BBB-EB46-8B86-27C0755F968F}"/>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573568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DD4E7-AA3D-8A44-B861-86C414D1A8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FAEA85F-0068-814A-B46F-6E0400AEBE34}"/>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4" name="Footer Placeholder 3">
            <a:extLst>
              <a:ext uri="{FF2B5EF4-FFF2-40B4-BE49-F238E27FC236}">
                <a16:creationId xmlns:a16="http://schemas.microsoft.com/office/drawing/2014/main" id="{EAB08D48-A823-B64D-869B-76CA2DA852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3EE1DA-485A-EC49-B6E1-2B63B60361A9}"/>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3075909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589B10-97B8-7A4A-8325-8A8C4A6C5457}"/>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3" name="Footer Placeholder 2">
            <a:extLst>
              <a:ext uri="{FF2B5EF4-FFF2-40B4-BE49-F238E27FC236}">
                <a16:creationId xmlns:a16="http://schemas.microsoft.com/office/drawing/2014/main" id="{6772D31E-E3E7-3A43-9923-65678AA7B4F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8D6B1C-30BD-EE46-A216-3E98B7CA2B83}"/>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3515286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D233A-ABE5-9241-B584-035CC403EB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97999F-A70B-D14F-8B5E-BEC1248B05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301CFC-E99E-E74D-812C-F6A7A8F634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812729-AD8E-9846-B329-4E014BDEB1BD}"/>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6" name="Footer Placeholder 5">
            <a:extLst>
              <a:ext uri="{FF2B5EF4-FFF2-40B4-BE49-F238E27FC236}">
                <a16:creationId xmlns:a16="http://schemas.microsoft.com/office/drawing/2014/main" id="{AE7CFA16-358F-884D-86AC-9C0DB7B59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4CBE7E-AA75-EB44-B710-15F21BF2D1D6}"/>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1009727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516F9-D4DA-644A-ADF2-B2BCBA6FFC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225E3A-9897-7949-BBCD-993BB3B7E2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25A2670-E0A6-6048-BE35-0344C8AEF5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ACC8C2-3E55-7742-9C93-46D17A73B782}"/>
              </a:ext>
            </a:extLst>
          </p:cNvPr>
          <p:cNvSpPr>
            <a:spLocks noGrp="1"/>
          </p:cNvSpPr>
          <p:nvPr>
            <p:ph type="dt" sz="half" idx="10"/>
          </p:nvPr>
        </p:nvSpPr>
        <p:spPr/>
        <p:txBody>
          <a:bodyPr/>
          <a:lstStyle/>
          <a:p>
            <a:fld id="{04C0417C-A587-CB48-B04E-00242F1D5399}" type="datetimeFigureOut">
              <a:rPr lang="en-US" smtClean="0"/>
              <a:t>6/10/20</a:t>
            </a:fld>
            <a:endParaRPr lang="en-US"/>
          </a:p>
        </p:txBody>
      </p:sp>
      <p:sp>
        <p:nvSpPr>
          <p:cNvPr id="6" name="Footer Placeholder 5">
            <a:extLst>
              <a:ext uri="{FF2B5EF4-FFF2-40B4-BE49-F238E27FC236}">
                <a16:creationId xmlns:a16="http://schemas.microsoft.com/office/drawing/2014/main" id="{B14F6ACD-A156-664B-84C7-EC46625FAD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70C97E-0417-404F-8139-1AC987590CCD}"/>
              </a:ext>
            </a:extLst>
          </p:cNvPr>
          <p:cNvSpPr>
            <a:spLocks noGrp="1"/>
          </p:cNvSpPr>
          <p:nvPr>
            <p:ph type="sldNum" sz="quarter" idx="12"/>
          </p:nvPr>
        </p:nvSpPr>
        <p:spPr/>
        <p:txBody>
          <a:bodyPr/>
          <a:lstStyle/>
          <a:p>
            <a:fld id="{11345713-6CAF-F840-B486-FEE7D0D811B0}" type="slidenum">
              <a:rPr lang="en-US" smtClean="0"/>
              <a:t>‹#›</a:t>
            </a:fld>
            <a:endParaRPr lang="en-US"/>
          </a:p>
        </p:txBody>
      </p:sp>
    </p:spTree>
    <p:extLst>
      <p:ext uri="{BB962C8B-B14F-4D97-AF65-F5344CB8AC3E}">
        <p14:creationId xmlns:p14="http://schemas.microsoft.com/office/powerpoint/2010/main" val="374394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E537B6-70A6-2A48-BC41-90C64B37BE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82FA83-4DFB-7749-A2AC-1749D73074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7CFFDD-C2B5-774A-91F0-C99A96116E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C0417C-A587-CB48-B04E-00242F1D5399}" type="datetimeFigureOut">
              <a:rPr lang="en-US" smtClean="0"/>
              <a:t>6/10/20</a:t>
            </a:fld>
            <a:endParaRPr lang="en-US"/>
          </a:p>
        </p:txBody>
      </p:sp>
      <p:sp>
        <p:nvSpPr>
          <p:cNvPr id="5" name="Footer Placeholder 4">
            <a:extLst>
              <a:ext uri="{FF2B5EF4-FFF2-40B4-BE49-F238E27FC236}">
                <a16:creationId xmlns:a16="http://schemas.microsoft.com/office/drawing/2014/main" id="{6FC4AFAA-998F-D44D-BBD0-4185F64359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C635837-2B3A-314F-AE30-4CBF16BB1F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345713-6CAF-F840-B486-FEE7D0D811B0}" type="slidenum">
              <a:rPr lang="en-US" smtClean="0"/>
              <a:t>‹#›</a:t>
            </a:fld>
            <a:endParaRPr lang="en-US"/>
          </a:p>
        </p:txBody>
      </p:sp>
    </p:spTree>
    <p:extLst>
      <p:ext uri="{BB962C8B-B14F-4D97-AF65-F5344CB8AC3E}">
        <p14:creationId xmlns:p14="http://schemas.microsoft.com/office/powerpoint/2010/main" val="32961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MUgFT1hRTE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forms.office.com/Pages/ResponsePage.aspx?id=f483B8E1xUKE2zn8anoyG5gGCu5Z09dFm7VyclTxHLNUNlk4RDlFUlNDUThYREE2QVVVVzZSSEtJRC4u"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forms.office.com/Pages/ResponsePage.aspx?id=f483B8E1xUKE2zn8anoyG5gGCu5Z09dFm7VyclTxHLNURFhGN0RKSTBQQko1TEVSUU1KMzhaN05NNS4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If83GxyIGT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forms.office.com/Pages/ResponsePage.aspx?id=f483B8E1xUKE2zn8anoyG5gGCu5Z09dFm7VyclTxHLNUMzZJT1UzR0laOTFSWlJVWFdOR0ZSWElTMi4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0efXaBr_JcU"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forms.office.com/Pages/ResponsePage.aspx?id=f483B8E1xUKE2zn8anoyG5gGCu5Z09dFm7VyclTxHLNUOTJTTkJDTFRWNkZOTk5NUjk0UDdJNTNZRy4u"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F935E-D053-3149-B05C-6676169C0EDE}"/>
              </a:ext>
            </a:extLst>
          </p:cNvPr>
          <p:cNvSpPr>
            <a:spLocks noGrp="1"/>
          </p:cNvSpPr>
          <p:nvPr>
            <p:ph type="ctrTitle"/>
          </p:nvPr>
        </p:nvSpPr>
        <p:spPr/>
        <p:txBody>
          <a:bodyPr/>
          <a:lstStyle/>
          <a:p>
            <a:r>
              <a:rPr lang="en-US" dirty="0"/>
              <a:t>Newton’s laws of motion</a:t>
            </a:r>
          </a:p>
        </p:txBody>
      </p:sp>
      <p:sp>
        <p:nvSpPr>
          <p:cNvPr id="3" name="Subtitle 2">
            <a:extLst>
              <a:ext uri="{FF2B5EF4-FFF2-40B4-BE49-F238E27FC236}">
                <a16:creationId xmlns:a16="http://schemas.microsoft.com/office/drawing/2014/main" id="{79E554CB-B26C-874B-918F-03CB79D2DC70}"/>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4610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6D0B1-55D4-E640-9B1A-A64FAAD11DBA}"/>
              </a:ext>
            </a:extLst>
          </p:cNvPr>
          <p:cNvSpPr>
            <a:spLocks noGrp="1"/>
          </p:cNvSpPr>
          <p:nvPr>
            <p:ph type="title"/>
          </p:nvPr>
        </p:nvSpPr>
        <p:spPr/>
        <p:txBody>
          <a:bodyPr/>
          <a:lstStyle/>
          <a:p>
            <a:r>
              <a:rPr lang="en-US" dirty="0"/>
              <a:t>Short video</a:t>
            </a:r>
          </a:p>
        </p:txBody>
      </p:sp>
      <p:sp>
        <p:nvSpPr>
          <p:cNvPr id="3" name="Content Placeholder 2">
            <a:extLst>
              <a:ext uri="{FF2B5EF4-FFF2-40B4-BE49-F238E27FC236}">
                <a16:creationId xmlns:a16="http://schemas.microsoft.com/office/drawing/2014/main" id="{50FDADF4-5AA7-6A43-8A92-D679C252AA41}"/>
              </a:ext>
            </a:extLst>
          </p:cNvPr>
          <p:cNvSpPr>
            <a:spLocks noGrp="1"/>
          </p:cNvSpPr>
          <p:nvPr>
            <p:ph idx="1"/>
          </p:nvPr>
        </p:nvSpPr>
        <p:spPr/>
        <p:txBody>
          <a:bodyPr/>
          <a:lstStyle/>
          <a:p>
            <a:r>
              <a:rPr lang="en-US" dirty="0">
                <a:hlinkClick r:id="rId2"/>
              </a:rPr>
              <a:t>https://www.youtube.com/watch?v=MUgFT1hRTE4</a:t>
            </a:r>
            <a:r>
              <a:rPr lang="en-US" dirty="0"/>
              <a:t> </a:t>
            </a:r>
          </a:p>
        </p:txBody>
      </p:sp>
    </p:spTree>
    <p:extLst>
      <p:ext uri="{BB962C8B-B14F-4D97-AF65-F5344CB8AC3E}">
        <p14:creationId xmlns:p14="http://schemas.microsoft.com/office/powerpoint/2010/main" val="2379385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C9C18-38A4-1E45-A214-79790971753B}"/>
              </a:ext>
            </a:extLst>
          </p:cNvPr>
          <p:cNvSpPr>
            <a:spLocks noGrp="1"/>
          </p:cNvSpPr>
          <p:nvPr>
            <p:ph type="title"/>
          </p:nvPr>
        </p:nvSpPr>
        <p:spPr/>
        <p:txBody>
          <a:bodyPr/>
          <a:lstStyle/>
          <a:p>
            <a:r>
              <a:rPr lang="en-US" dirty="0"/>
              <a:t>Short quiz</a:t>
            </a:r>
          </a:p>
        </p:txBody>
      </p:sp>
      <p:sp>
        <p:nvSpPr>
          <p:cNvPr id="3" name="Content Placeholder 2">
            <a:extLst>
              <a:ext uri="{FF2B5EF4-FFF2-40B4-BE49-F238E27FC236}">
                <a16:creationId xmlns:a16="http://schemas.microsoft.com/office/drawing/2014/main" id="{FF291B04-4842-9643-916C-61ED15F7B0BD}"/>
              </a:ext>
            </a:extLst>
          </p:cNvPr>
          <p:cNvSpPr>
            <a:spLocks noGrp="1"/>
          </p:cNvSpPr>
          <p:nvPr>
            <p:ph idx="1"/>
          </p:nvPr>
        </p:nvSpPr>
        <p:spPr/>
        <p:txBody>
          <a:bodyPr/>
          <a:lstStyle/>
          <a:p>
            <a:r>
              <a:rPr lang="en-US" dirty="0">
                <a:hlinkClick r:id="rId2"/>
              </a:rPr>
              <a:t>https://forms.office.com/Pages/ResponsePage.aspx?id=f483B8E1xUKE2zn8anoyG5gGCu5Z09dFm7VyclTxHLNUNlk4RDlFUlNDUThYREE2QVVVVzZSSEtJRC4u</a:t>
            </a:r>
            <a:r>
              <a:rPr lang="en-US" dirty="0"/>
              <a:t> </a:t>
            </a:r>
          </a:p>
        </p:txBody>
      </p:sp>
    </p:spTree>
    <p:extLst>
      <p:ext uri="{BB962C8B-B14F-4D97-AF65-F5344CB8AC3E}">
        <p14:creationId xmlns:p14="http://schemas.microsoft.com/office/powerpoint/2010/main" val="1932462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F2086-FE99-AA48-997D-4C0577314B9A}"/>
              </a:ext>
            </a:extLst>
          </p:cNvPr>
          <p:cNvSpPr>
            <a:spLocks noGrp="1"/>
          </p:cNvSpPr>
          <p:nvPr>
            <p:ph type="title"/>
          </p:nvPr>
        </p:nvSpPr>
        <p:spPr/>
        <p:txBody>
          <a:bodyPr/>
          <a:lstStyle/>
          <a:p>
            <a:r>
              <a:rPr lang="en-US" dirty="0"/>
              <a:t>References for further reading</a:t>
            </a:r>
          </a:p>
        </p:txBody>
      </p:sp>
      <p:sp>
        <p:nvSpPr>
          <p:cNvPr id="3" name="Content Placeholder 2">
            <a:extLst>
              <a:ext uri="{FF2B5EF4-FFF2-40B4-BE49-F238E27FC236}">
                <a16:creationId xmlns:a16="http://schemas.microsoft.com/office/drawing/2014/main" id="{A247031D-610B-884C-BC03-3DE2067AA9AA}"/>
              </a:ext>
            </a:extLst>
          </p:cNvPr>
          <p:cNvSpPr>
            <a:spLocks noGrp="1"/>
          </p:cNvSpPr>
          <p:nvPr>
            <p:ph idx="1"/>
          </p:nvPr>
        </p:nvSpPr>
        <p:spPr/>
        <p:txBody>
          <a:bodyPr/>
          <a:lstStyle/>
          <a:p>
            <a:r>
              <a:rPr lang="en-US" dirty="0"/>
              <a:t>https://</a:t>
            </a:r>
            <a:r>
              <a:rPr lang="en-US" dirty="0" err="1"/>
              <a:t>www.livescience.com</a:t>
            </a:r>
            <a:r>
              <a:rPr lang="en-US" dirty="0"/>
              <a:t>/46558-laws-of-motion.html</a:t>
            </a:r>
          </a:p>
        </p:txBody>
      </p:sp>
    </p:spTree>
    <p:extLst>
      <p:ext uri="{BB962C8B-B14F-4D97-AF65-F5344CB8AC3E}">
        <p14:creationId xmlns:p14="http://schemas.microsoft.com/office/powerpoint/2010/main" val="337437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D85D1-6164-7640-B799-F1317A0EFA27}"/>
              </a:ext>
            </a:extLst>
          </p:cNvPr>
          <p:cNvSpPr>
            <a:spLocks noGrp="1"/>
          </p:cNvSpPr>
          <p:nvPr>
            <p:ph type="title"/>
          </p:nvPr>
        </p:nvSpPr>
        <p:spPr/>
        <p:txBody>
          <a:bodyPr/>
          <a:lstStyle/>
          <a:p>
            <a:r>
              <a:rPr lang="en-US" dirty="0"/>
              <a:t>First Law of Motion-The Law of Inertia</a:t>
            </a:r>
          </a:p>
        </p:txBody>
      </p:sp>
      <p:sp>
        <p:nvSpPr>
          <p:cNvPr id="3" name="Content Placeholder 2">
            <a:extLst>
              <a:ext uri="{FF2B5EF4-FFF2-40B4-BE49-F238E27FC236}">
                <a16:creationId xmlns:a16="http://schemas.microsoft.com/office/drawing/2014/main" id="{613B13CB-9FDF-3E49-8023-4F2446C3526A}"/>
              </a:ext>
            </a:extLst>
          </p:cNvPr>
          <p:cNvSpPr>
            <a:spLocks noGrp="1"/>
          </p:cNvSpPr>
          <p:nvPr>
            <p:ph idx="1"/>
          </p:nvPr>
        </p:nvSpPr>
        <p:spPr/>
        <p:txBody>
          <a:bodyPr/>
          <a:lstStyle/>
          <a:p>
            <a:r>
              <a:rPr lang="en-US" dirty="0"/>
              <a:t>The First Law of Motion states, "A body at rest will remain at rest, and a body in motion will remain in motion in a straight path with constant velocity unless it is acted upon by an external force."</a:t>
            </a:r>
          </a:p>
        </p:txBody>
      </p:sp>
    </p:spTree>
    <p:extLst>
      <p:ext uri="{BB962C8B-B14F-4D97-AF65-F5344CB8AC3E}">
        <p14:creationId xmlns:p14="http://schemas.microsoft.com/office/powerpoint/2010/main" val="3178989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39CA2-4586-6047-802E-DE49E561122E}"/>
              </a:ext>
            </a:extLst>
          </p:cNvPr>
          <p:cNvSpPr>
            <a:spLocks noGrp="1"/>
          </p:cNvSpPr>
          <p:nvPr>
            <p:ph type="title"/>
          </p:nvPr>
        </p:nvSpPr>
        <p:spPr/>
        <p:txBody>
          <a:bodyPr/>
          <a:lstStyle/>
          <a:p>
            <a:r>
              <a:rPr lang="en-US" dirty="0"/>
              <a:t>What are the examples to Newton’s first law of motion?</a:t>
            </a:r>
          </a:p>
        </p:txBody>
      </p:sp>
      <p:sp>
        <p:nvSpPr>
          <p:cNvPr id="3" name="Content Placeholder 2">
            <a:extLst>
              <a:ext uri="{FF2B5EF4-FFF2-40B4-BE49-F238E27FC236}">
                <a16:creationId xmlns:a16="http://schemas.microsoft.com/office/drawing/2014/main" id="{BE1D0A49-02A2-1E4C-BE26-89ECC1E0D189}"/>
              </a:ext>
            </a:extLst>
          </p:cNvPr>
          <p:cNvSpPr>
            <a:spLocks noGrp="1"/>
          </p:cNvSpPr>
          <p:nvPr>
            <p:ph idx="1"/>
          </p:nvPr>
        </p:nvSpPr>
        <p:spPr/>
        <p:txBody>
          <a:bodyPr/>
          <a:lstStyle/>
          <a:p>
            <a:r>
              <a:rPr lang="en-US" dirty="0">
                <a:hlinkClick r:id="rId2"/>
              </a:rPr>
              <a:t>https://forms.office.com/Pages/ResponsePage.aspx?id=f483B8E1xUKE2zn8anoyG5gGCu5Z09dFm7VyclTxHLNURFhGN0RKSTBQQko1TEVSUU1KMzhaN05NNS4u</a:t>
            </a:r>
            <a:r>
              <a:rPr lang="en-US" dirty="0"/>
              <a:t> </a:t>
            </a:r>
          </a:p>
        </p:txBody>
      </p:sp>
    </p:spTree>
    <p:extLst>
      <p:ext uri="{BB962C8B-B14F-4D97-AF65-F5344CB8AC3E}">
        <p14:creationId xmlns:p14="http://schemas.microsoft.com/office/powerpoint/2010/main" val="1374777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8132-838F-8841-88BC-F658560B82F6}"/>
              </a:ext>
            </a:extLst>
          </p:cNvPr>
          <p:cNvSpPr>
            <a:spLocks noGrp="1"/>
          </p:cNvSpPr>
          <p:nvPr>
            <p:ph type="title"/>
          </p:nvPr>
        </p:nvSpPr>
        <p:spPr/>
        <p:txBody>
          <a:bodyPr/>
          <a:lstStyle/>
          <a:p>
            <a:r>
              <a:rPr lang="en-US" dirty="0"/>
              <a:t>Short video</a:t>
            </a:r>
          </a:p>
        </p:txBody>
      </p:sp>
      <p:sp>
        <p:nvSpPr>
          <p:cNvPr id="3" name="Content Placeholder 2">
            <a:extLst>
              <a:ext uri="{FF2B5EF4-FFF2-40B4-BE49-F238E27FC236}">
                <a16:creationId xmlns:a16="http://schemas.microsoft.com/office/drawing/2014/main" id="{C275E5BC-82BF-7148-A5DA-96F3CF353860}"/>
              </a:ext>
            </a:extLst>
          </p:cNvPr>
          <p:cNvSpPr>
            <a:spLocks noGrp="1"/>
          </p:cNvSpPr>
          <p:nvPr>
            <p:ph idx="1"/>
          </p:nvPr>
        </p:nvSpPr>
        <p:spPr/>
        <p:txBody>
          <a:bodyPr/>
          <a:lstStyle/>
          <a:p>
            <a:r>
              <a:rPr lang="en-US" dirty="0">
                <a:hlinkClick r:id="rId2"/>
              </a:rPr>
              <a:t>https://www.youtube.com/watch?v=If83GxyIGTk</a:t>
            </a:r>
            <a:r>
              <a:rPr lang="en-US" dirty="0"/>
              <a:t> </a:t>
            </a:r>
          </a:p>
        </p:txBody>
      </p:sp>
    </p:spTree>
    <p:extLst>
      <p:ext uri="{BB962C8B-B14F-4D97-AF65-F5344CB8AC3E}">
        <p14:creationId xmlns:p14="http://schemas.microsoft.com/office/powerpoint/2010/main" val="1548601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40280-3B13-E74F-99C4-5A84DA5A1589}"/>
              </a:ext>
            </a:extLst>
          </p:cNvPr>
          <p:cNvSpPr>
            <a:spLocks noGrp="1"/>
          </p:cNvSpPr>
          <p:nvPr>
            <p:ph type="title"/>
          </p:nvPr>
        </p:nvSpPr>
        <p:spPr/>
        <p:txBody>
          <a:bodyPr/>
          <a:lstStyle/>
          <a:p>
            <a:r>
              <a:rPr lang="en-US" dirty="0"/>
              <a:t>Second Law of Motion – The Law of Acceleration</a:t>
            </a:r>
          </a:p>
        </p:txBody>
      </p:sp>
      <p:sp>
        <p:nvSpPr>
          <p:cNvPr id="3" name="Content Placeholder 2">
            <a:extLst>
              <a:ext uri="{FF2B5EF4-FFF2-40B4-BE49-F238E27FC236}">
                <a16:creationId xmlns:a16="http://schemas.microsoft.com/office/drawing/2014/main" id="{3EF5BF62-B752-E742-9E02-BC5C85858261}"/>
              </a:ext>
            </a:extLst>
          </p:cNvPr>
          <p:cNvSpPr>
            <a:spLocks noGrp="1"/>
          </p:cNvSpPr>
          <p:nvPr>
            <p:ph idx="1"/>
          </p:nvPr>
        </p:nvSpPr>
        <p:spPr/>
        <p:txBody>
          <a:bodyPr/>
          <a:lstStyle/>
          <a:p>
            <a:r>
              <a:rPr lang="en-US" dirty="0"/>
              <a:t>The Second Law of Motion states that, ”the force acting on an object is equal to the mass of that object times its acceleration." This is written in mathematical form as F = ma, where F is force, m is mass, and a is acceleration. </a:t>
            </a:r>
          </a:p>
        </p:txBody>
      </p:sp>
    </p:spTree>
    <p:extLst>
      <p:ext uri="{BB962C8B-B14F-4D97-AF65-F5344CB8AC3E}">
        <p14:creationId xmlns:p14="http://schemas.microsoft.com/office/powerpoint/2010/main" val="1075772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C142-F79C-1742-A520-2DDE78061BE7}"/>
              </a:ext>
            </a:extLst>
          </p:cNvPr>
          <p:cNvSpPr>
            <a:spLocks noGrp="1"/>
          </p:cNvSpPr>
          <p:nvPr>
            <p:ph type="title"/>
          </p:nvPr>
        </p:nvSpPr>
        <p:spPr/>
        <p:txBody>
          <a:bodyPr/>
          <a:lstStyle/>
          <a:p>
            <a:r>
              <a:rPr lang="en-US" dirty="0"/>
              <a:t>What are the examples to Newton’s second law of motion?</a:t>
            </a:r>
          </a:p>
        </p:txBody>
      </p:sp>
      <p:sp>
        <p:nvSpPr>
          <p:cNvPr id="3" name="Content Placeholder 2">
            <a:extLst>
              <a:ext uri="{FF2B5EF4-FFF2-40B4-BE49-F238E27FC236}">
                <a16:creationId xmlns:a16="http://schemas.microsoft.com/office/drawing/2014/main" id="{51285CB2-7D22-584C-B9DD-8F87B7D6F09E}"/>
              </a:ext>
            </a:extLst>
          </p:cNvPr>
          <p:cNvSpPr>
            <a:spLocks noGrp="1"/>
          </p:cNvSpPr>
          <p:nvPr>
            <p:ph idx="1"/>
          </p:nvPr>
        </p:nvSpPr>
        <p:spPr/>
        <p:txBody>
          <a:bodyPr/>
          <a:lstStyle/>
          <a:p>
            <a:r>
              <a:rPr lang="en-US" dirty="0">
                <a:hlinkClick r:id="rId2"/>
              </a:rPr>
              <a:t>https://forms.office.com/Pages/ResponsePage.aspx?id=f483B8E1xUKE2zn8anoyG5gGCu5Z09dFm7VyclTxHLNUMzZJT1UzR0laOTFSWlJVWFdOR0ZSWElTMi4u</a:t>
            </a:r>
            <a:r>
              <a:rPr lang="en-US" dirty="0"/>
              <a:t> </a:t>
            </a:r>
          </a:p>
        </p:txBody>
      </p:sp>
    </p:spTree>
    <p:extLst>
      <p:ext uri="{BB962C8B-B14F-4D97-AF65-F5344CB8AC3E}">
        <p14:creationId xmlns:p14="http://schemas.microsoft.com/office/powerpoint/2010/main" val="605814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8A387-304F-C143-8988-322F28DFC888}"/>
              </a:ext>
            </a:extLst>
          </p:cNvPr>
          <p:cNvSpPr>
            <a:spLocks noGrp="1"/>
          </p:cNvSpPr>
          <p:nvPr>
            <p:ph type="title"/>
          </p:nvPr>
        </p:nvSpPr>
        <p:spPr/>
        <p:txBody>
          <a:bodyPr/>
          <a:lstStyle/>
          <a:p>
            <a:r>
              <a:rPr lang="en-US" dirty="0"/>
              <a:t>Short video</a:t>
            </a:r>
          </a:p>
        </p:txBody>
      </p:sp>
      <p:sp>
        <p:nvSpPr>
          <p:cNvPr id="3" name="Content Placeholder 2">
            <a:extLst>
              <a:ext uri="{FF2B5EF4-FFF2-40B4-BE49-F238E27FC236}">
                <a16:creationId xmlns:a16="http://schemas.microsoft.com/office/drawing/2014/main" id="{52ACA500-CBF9-0B49-AE5D-CC6B834E8916}"/>
              </a:ext>
            </a:extLst>
          </p:cNvPr>
          <p:cNvSpPr>
            <a:spLocks noGrp="1"/>
          </p:cNvSpPr>
          <p:nvPr>
            <p:ph idx="1"/>
          </p:nvPr>
        </p:nvSpPr>
        <p:spPr/>
        <p:txBody>
          <a:bodyPr/>
          <a:lstStyle/>
          <a:p>
            <a:r>
              <a:rPr lang="en-US" dirty="0">
                <a:hlinkClick r:id="rId2"/>
              </a:rPr>
              <a:t>https://www.youtube.com/watch?v=0efXaBr_JcU</a:t>
            </a:r>
            <a:endParaRPr lang="en-US" dirty="0"/>
          </a:p>
          <a:p>
            <a:endParaRPr lang="en-US" dirty="0"/>
          </a:p>
        </p:txBody>
      </p:sp>
    </p:spTree>
    <p:extLst>
      <p:ext uri="{BB962C8B-B14F-4D97-AF65-F5344CB8AC3E}">
        <p14:creationId xmlns:p14="http://schemas.microsoft.com/office/powerpoint/2010/main" val="67582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D902B-D0C2-2F49-B434-ACD5B330539C}"/>
              </a:ext>
            </a:extLst>
          </p:cNvPr>
          <p:cNvSpPr>
            <a:spLocks noGrp="1"/>
          </p:cNvSpPr>
          <p:nvPr>
            <p:ph type="title"/>
          </p:nvPr>
        </p:nvSpPr>
        <p:spPr/>
        <p:txBody>
          <a:bodyPr/>
          <a:lstStyle/>
          <a:p>
            <a:r>
              <a:rPr lang="en-US" dirty="0"/>
              <a:t>Third Law of Motion – The Law of Interaction</a:t>
            </a:r>
          </a:p>
        </p:txBody>
      </p:sp>
      <p:sp>
        <p:nvSpPr>
          <p:cNvPr id="3" name="Content Placeholder 2">
            <a:extLst>
              <a:ext uri="{FF2B5EF4-FFF2-40B4-BE49-F238E27FC236}">
                <a16:creationId xmlns:a16="http://schemas.microsoft.com/office/drawing/2014/main" id="{B453BB82-68AC-7D43-8EE3-4FE3A718AD9C}"/>
              </a:ext>
            </a:extLst>
          </p:cNvPr>
          <p:cNvSpPr>
            <a:spLocks noGrp="1"/>
          </p:cNvSpPr>
          <p:nvPr>
            <p:ph idx="1"/>
          </p:nvPr>
        </p:nvSpPr>
        <p:spPr/>
        <p:txBody>
          <a:bodyPr/>
          <a:lstStyle/>
          <a:p>
            <a:r>
              <a:rPr lang="en-US" dirty="0"/>
              <a:t>The Third Law of Motion states that, ”for every action, there is an equal and opposite reaction.”</a:t>
            </a:r>
          </a:p>
          <a:p>
            <a:r>
              <a:rPr lang="en-US" dirty="0"/>
              <a:t>F = -F </a:t>
            </a:r>
          </a:p>
        </p:txBody>
      </p:sp>
    </p:spTree>
    <p:extLst>
      <p:ext uri="{BB962C8B-B14F-4D97-AF65-F5344CB8AC3E}">
        <p14:creationId xmlns:p14="http://schemas.microsoft.com/office/powerpoint/2010/main" val="1526390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261C8-8D4D-0F4E-88FB-9EE068CD2E7A}"/>
              </a:ext>
            </a:extLst>
          </p:cNvPr>
          <p:cNvSpPr>
            <a:spLocks noGrp="1"/>
          </p:cNvSpPr>
          <p:nvPr>
            <p:ph type="title"/>
          </p:nvPr>
        </p:nvSpPr>
        <p:spPr/>
        <p:txBody>
          <a:bodyPr/>
          <a:lstStyle/>
          <a:p>
            <a:r>
              <a:rPr lang="en-US" dirty="0"/>
              <a:t>What are the examples to Newton’s third law of motion?</a:t>
            </a:r>
          </a:p>
        </p:txBody>
      </p:sp>
      <p:sp>
        <p:nvSpPr>
          <p:cNvPr id="3" name="Content Placeholder 2">
            <a:extLst>
              <a:ext uri="{FF2B5EF4-FFF2-40B4-BE49-F238E27FC236}">
                <a16:creationId xmlns:a16="http://schemas.microsoft.com/office/drawing/2014/main" id="{AC267F02-5416-3C44-B72D-586929E66F33}"/>
              </a:ext>
            </a:extLst>
          </p:cNvPr>
          <p:cNvSpPr>
            <a:spLocks noGrp="1"/>
          </p:cNvSpPr>
          <p:nvPr>
            <p:ph idx="1"/>
          </p:nvPr>
        </p:nvSpPr>
        <p:spPr/>
        <p:txBody>
          <a:bodyPr/>
          <a:lstStyle/>
          <a:p>
            <a:r>
              <a:rPr lang="en-US" dirty="0">
                <a:hlinkClick r:id="rId2"/>
              </a:rPr>
              <a:t>https://forms.office.com/Pages/ResponsePage.aspx?id=f483B8E1xUKE2zn8anoyG5gGCu5Z09dFm7VyclTxHLNUOTJTTkJDTFRWNkZOTk5NUjk0UDdJNTNZRy4u</a:t>
            </a:r>
            <a:r>
              <a:rPr lang="en-US" dirty="0"/>
              <a:t> </a:t>
            </a:r>
          </a:p>
        </p:txBody>
      </p:sp>
    </p:spTree>
    <p:extLst>
      <p:ext uri="{BB962C8B-B14F-4D97-AF65-F5344CB8AC3E}">
        <p14:creationId xmlns:p14="http://schemas.microsoft.com/office/powerpoint/2010/main" val="22650746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314</Words>
  <Application>Microsoft Macintosh PowerPoint</Application>
  <PresentationFormat>Widescreen</PresentationFormat>
  <Paragraphs>24</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Newton’s laws of motion</vt:lpstr>
      <vt:lpstr>First Law of Motion-The Law of Inertia</vt:lpstr>
      <vt:lpstr>What are the examples to Newton’s first law of motion?</vt:lpstr>
      <vt:lpstr>Short video</vt:lpstr>
      <vt:lpstr>Second Law of Motion – The Law of Acceleration</vt:lpstr>
      <vt:lpstr>What are the examples to Newton’s second law of motion?</vt:lpstr>
      <vt:lpstr>Short video</vt:lpstr>
      <vt:lpstr>Third Law of Motion – The Law of Interaction</vt:lpstr>
      <vt:lpstr>What are the examples to Newton’s third law of motion?</vt:lpstr>
      <vt:lpstr>Short video</vt:lpstr>
      <vt:lpstr>Short quiz</vt:lpstr>
      <vt:lpstr>References for 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Newton’s laws of motion</dc:title>
  <dc:creator>Ian Phil Canlas</dc:creator>
  <cp:lastModifiedBy>Ian Phil Canlas</cp:lastModifiedBy>
  <cp:revision>3</cp:revision>
  <dcterms:created xsi:type="dcterms:W3CDTF">2020-06-10T06:07:02Z</dcterms:created>
  <dcterms:modified xsi:type="dcterms:W3CDTF">2020-06-10T06:34:15Z</dcterms:modified>
</cp:coreProperties>
</file>