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0" r:id="rId4"/>
    <p:sldId id="264" r:id="rId5"/>
    <p:sldId id="258" r:id="rId6"/>
    <p:sldId id="261" r:id="rId7"/>
    <p:sldId id="265" r:id="rId8"/>
    <p:sldId id="259" r:id="rId9"/>
    <p:sldId id="262" r:id="rId10"/>
    <p:sldId id="266" r:id="rId11"/>
    <p:sldId id="267"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87"/>
    <p:restoredTop sz="95337"/>
  </p:normalViewPr>
  <p:slideViewPr>
    <p:cSldViewPr snapToGrid="0" snapToObjects="1">
      <p:cViewPr varScale="1">
        <p:scale>
          <a:sx n="99" d="100"/>
          <a:sy n="99" d="100"/>
        </p:scale>
        <p:origin x="180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6F3E7-CA18-0A44-9DA2-DB25302AB73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311159-E1DD-D142-BB35-6AE3130C96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0C10246-1FC3-4F48-9F50-CA3AF4D6A781}"/>
              </a:ext>
            </a:extLst>
          </p:cNvPr>
          <p:cNvSpPr>
            <a:spLocks noGrp="1"/>
          </p:cNvSpPr>
          <p:nvPr>
            <p:ph type="dt" sz="half" idx="10"/>
          </p:nvPr>
        </p:nvSpPr>
        <p:spPr/>
        <p:txBody>
          <a:bodyPr/>
          <a:lstStyle/>
          <a:p>
            <a:fld id="{04C0417C-A587-CB48-B04E-00242F1D5399}" type="datetimeFigureOut">
              <a:rPr lang="en-US" smtClean="0"/>
              <a:t>6/10/20</a:t>
            </a:fld>
            <a:endParaRPr lang="en-US"/>
          </a:p>
        </p:txBody>
      </p:sp>
      <p:sp>
        <p:nvSpPr>
          <p:cNvPr id="5" name="Footer Placeholder 4">
            <a:extLst>
              <a:ext uri="{FF2B5EF4-FFF2-40B4-BE49-F238E27FC236}">
                <a16:creationId xmlns:a16="http://schemas.microsoft.com/office/drawing/2014/main" id="{D1CD370D-9C89-1841-8029-27526FBA1A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53705E-69ED-CE4E-AAF3-0C76AD8E83A8}"/>
              </a:ext>
            </a:extLst>
          </p:cNvPr>
          <p:cNvSpPr>
            <a:spLocks noGrp="1"/>
          </p:cNvSpPr>
          <p:nvPr>
            <p:ph type="sldNum" sz="quarter" idx="12"/>
          </p:nvPr>
        </p:nvSpPr>
        <p:spPr/>
        <p:txBody>
          <a:bodyPr/>
          <a:lstStyle/>
          <a:p>
            <a:fld id="{11345713-6CAF-F840-B486-FEE7D0D811B0}" type="slidenum">
              <a:rPr lang="en-US" smtClean="0"/>
              <a:t>‹#›</a:t>
            </a:fld>
            <a:endParaRPr lang="en-US"/>
          </a:p>
        </p:txBody>
      </p:sp>
    </p:spTree>
    <p:extLst>
      <p:ext uri="{BB962C8B-B14F-4D97-AF65-F5344CB8AC3E}">
        <p14:creationId xmlns:p14="http://schemas.microsoft.com/office/powerpoint/2010/main" val="794573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F989F-2B41-F440-91E2-D2BBE8814FB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CC6067B-D40A-514A-B3AB-2F8DC01280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74F8AC-E124-B344-AB5B-CD2375EAC6FC}"/>
              </a:ext>
            </a:extLst>
          </p:cNvPr>
          <p:cNvSpPr>
            <a:spLocks noGrp="1"/>
          </p:cNvSpPr>
          <p:nvPr>
            <p:ph type="dt" sz="half" idx="10"/>
          </p:nvPr>
        </p:nvSpPr>
        <p:spPr/>
        <p:txBody>
          <a:bodyPr/>
          <a:lstStyle/>
          <a:p>
            <a:fld id="{04C0417C-A587-CB48-B04E-00242F1D5399}" type="datetimeFigureOut">
              <a:rPr lang="en-US" smtClean="0"/>
              <a:t>6/10/20</a:t>
            </a:fld>
            <a:endParaRPr lang="en-US"/>
          </a:p>
        </p:txBody>
      </p:sp>
      <p:sp>
        <p:nvSpPr>
          <p:cNvPr id="5" name="Footer Placeholder 4">
            <a:extLst>
              <a:ext uri="{FF2B5EF4-FFF2-40B4-BE49-F238E27FC236}">
                <a16:creationId xmlns:a16="http://schemas.microsoft.com/office/drawing/2014/main" id="{AA92BA4D-F8A5-C34B-B0F3-E7ED6190BF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2E740F-7A10-ED42-B91C-B48C8E81E3FC}"/>
              </a:ext>
            </a:extLst>
          </p:cNvPr>
          <p:cNvSpPr>
            <a:spLocks noGrp="1"/>
          </p:cNvSpPr>
          <p:nvPr>
            <p:ph type="sldNum" sz="quarter" idx="12"/>
          </p:nvPr>
        </p:nvSpPr>
        <p:spPr/>
        <p:txBody>
          <a:bodyPr/>
          <a:lstStyle/>
          <a:p>
            <a:fld id="{11345713-6CAF-F840-B486-FEE7D0D811B0}" type="slidenum">
              <a:rPr lang="en-US" smtClean="0"/>
              <a:t>‹#›</a:t>
            </a:fld>
            <a:endParaRPr lang="en-US"/>
          </a:p>
        </p:txBody>
      </p:sp>
    </p:spTree>
    <p:extLst>
      <p:ext uri="{BB962C8B-B14F-4D97-AF65-F5344CB8AC3E}">
        <p14:creationId xmlns:p14="http://schemas.microsoft.com/office/powerpoint/2010/main" val="1898086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D7D7EE-7C77-CB44-8E2C-BC06729065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0A6C76-39F0-8444-A686-1D5D489455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05A2D4-DDD8-624E-B6CD-241788A6C662}"/>
              </a:ext>
            </a:extLst>
          </p:cNvPr>
          <p:cNvSpPr>
            <a:spLocks noGrp="1"/>
          </p:cNvSpPr>
          <p:nvPr>
            <p:ph type="dt" sz="half" idx="10"/>
          </p:nvPr>
        </p:nvSpPr>
        <p:spPr/>
        <p:txBody>
          <a:bodyPr/>
          <a:lstStyle/>
          <a:p>
            <a:fld id="{04C0417C-A587-CB48-B04E-00242F1D5399}" type="datetimeFigureOut">
              <a:rPr lang="en-US" smtClean="0"/>
              <a:t>6/10/20</a:t>
            </a:fld>
            <a:endParaRPr lang="en-US"/>
          </a:p>
        </p:txBody>
      </p:sp>
      <p:sp>
        <p:nvSpPr>
          <p:cNvPr id="5" name="Footer Placeholder 4">
            <a:extLst>
              <a:ext uri="{FF2B5EF4-FFF2-40B4-BE49-F238E27FC236}">
                <a16:creationId xmlns:a16="http://schemas.microsoft.com/office/drawing/2014/main" id="{0EC55E1F-BF1C-7A49-A984-512C5B7972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065D3A-D604-6443-80D1-403F93FF30D6}"/>
              </a:ext>
            </a:extLst>
          </p:cNvPr>
          <p:cNvSpPr>
            <a:spLocks noGrp="1"/>
          </p:cNvSpPr>
          <p:nvPr>
            <p:ph type="sldNum" sz="quarter" idx="12"/>
          </p:nvPr>
        </p:nvSpPr>
        <p:spPr/>
        <p:txBody>
          <a:bodyPr/>
          <a:lstStyle/>
          <a:p>
            <a:fld id="{11345713-6CAF-F840-B486-FEE7D0D811B0}" type="slidenum">
              <a:rPr lang="en-US" smtClean="0"/>
              <a:t>‹#›</a:t>
            </a:fld>
            <a:endParaRPr lang="en-US"/>
          </a:p>
        </p:txBody>
      </p:sp>
    </p:spTree>
    <p:extLst>
      <p:ext uri="{BB962C8B-B14F-4D97-AF65-F5344CB8AC3E}">
        <p14:creationId xmlns:p14="http://schemas.microsoft.com/office/powerpoint/2010/main" val="102340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0E5AA-C9EC-CC43-9D3F-D5A419E2E2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EE1D39-7BEB-9F43-9476-4198237C98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EF63EC-7E8C-A347-A39F-84C9F3B8C8E7}"/>
              </a:ext>
            </a:extLst>
          </p:cNvPr>
          <p:cNvSpPr>
            <a:spLocks noGrp="1"/>
          </p:cNvSpPr>
          <p:nvPr>
            <p:ph type="dt" sz="half" idx="10"/>
          </p:nvPr>
        </p:nvSpPr>
        <p:spPr/>
        <p:txBody>
          <a:bodyPr/>
          <a:lstStyle/>
          <a:p>
            <a:fld id="{04C0417C-A587-CB48-B04E-00242F1D5399}" type="datetimeFigureOut">
              <a:rPr lang="en-US" smtClean="0"/>
              <a:t>6/10/20</a:t>
            </a:fld>
            <a:endParaRPr lang="en-US"/>
          </a:p>
        </p:txBody>
      </p:sp>
      <p:sp>
        <p:nvSpPr>
          <p:cNvPr id="5" name="Footer Placeholder 4">
            <a:extLst>
              <a:ext uri="{FF2B5EF4-FFF2-40B4-BE49-F238E27FC236}">
                <a16:creationId xmlns:a16="http://schemas.microsoft.com/office/drawing/2014/main" id="{BC7301DD-89E7-7E49-8A82-401C7050B8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D31054-4634-AC40-B05C-FC4F22D0890D}"/>
              </a:ext>
            </a:extLst>
          </p:cNvPr>
          <p:cNvSpPr>
            <a:spLocks noGrp="1"/>
          </p:cNvSpPr>
          <p:nvPr>
            <p:ph type="sldNum" sz="quarter" idx="12"/>
          </p:nvPr>
        </p:nvSpPr>
        <p:spPr/>
        <p:txBody>
          <a:bodyPr/>
          <a:lstStyle/>
          <a:p>
            <a:fld id="{11345713-6CAF-F840-B486-FEE7D0D811B0}" type="slidenum">
              <a:rPr lang="en-US" smtClean="0"/>
              <a:t>‹#›</a:t>
            </a:fld>
            <a:endParaRPr lang="en-US"/>
          </a:p>
        </p:txBody>
      </p:sp>
    </p:spTree>
    <p:extLst>
      <p:ext uri="{BB962C8B-B14F-4D97-AF65-F5344CB8AC3E}">
        <p14:creationId xmlns:p14="http://schemas.microsoft.com/office/powerpoint/2010/main" val="3499711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F2836-9ADF-F440-9343-41B10C3672E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D047AF-4E29-004A-8852-734BA7D3978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57D70AE-8792-5343-B49A-A153A52D0758}"/>
              </a:ext>
            </a:extLst>
          </p:cNvPr>
          <p:cNvSpPr>
            <a:spLocks noGrp="1"/>
          </p:cNvSpPr>
          <p:nvPr>
            <p:ph type="dt" sz="half" idx="10"/>
          </p:nvPr>
        </p:nvSpPr>
        <p:spPr/>
        <p:txBody>
          <a:bodyPr/>
          <a:lstStyle/>
          <a:p>
            <a:fld id="{04C0417C-A587-CB48-B04E-00242F1D5399}" type="datetimeFigureOut">
              <a:rPr lang="en-US" smtClean="0"/>
              <a:t>6/10/20</a:t>
            </a:fld>
            <a:endParaRPr lang="en-US"/>
          </a:p>
        </p:txBody>
      </p:sp>
      <p:sp>
        <p:nvSpPr>
          <p:cNvPr id="5" name="Footer Placeholder 4">
            <a:extLst>
              <a:ext uri="{FF2B5EF4-FFF2-40B4-BE49-F238E27FC236}">
                <a16:creationId xmlns:a16="http://schemas.microsoft.com/office/drawing/2014/main" id="{974F3F0C-CFB2-D145-9C3F-1EA753C717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BA6E55-3D6B-704A-BC85-0751ACDDA171}"/>
              </a:ext>
            </a:extLst>
          </p:cNvPr>
          <p:cNvSpPr>
            <a:spLocks noGrp="1"/>
          </p:cNvSpPr>
          <p:nvPr>
            <p:ph type="sldNum" sz="quarter" idx="12"/>
          </p:nvPr>
        </p:nvSpPr>
        <p:spPr/>
        <p:txBody>
          <a:bodyPr/>
          <a:lstStyle/>
          <a:p>
            <a:fld id="{11345713-6CAF-F840-B486-FEE7D0D811B0}" type="slidenum">
              <a:rPr lang="en-US" smtClean="0"/>
              <a:t>‹#›</a:t>
            </a:fld>
            <a:endParaRPr lang="en-US"/>
          </a:p>
        </p:txBody>
      </p:sp>
    </p:spTree>
    <p:extLst>
      <p:ext uri="{BB962C8B-B14F-4D97-AF65-F5344CB8AC3E}">
        <p14:creationId xmlns:p14="http://schemas.microsoft.com/office/powerpoint/2010/main" val="1388596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83D0E-9EF9-3046-9E03-D2E3097468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0A0862-996F-FA48-927C-1B41C3E52B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3BEAFC-8E27-CB47-AE4C-D1F1E3D367A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86C54F8-D75A-1948-AC8C-C9F8659606DA}"/>
              </a:ext>
            </a:extLst>
          </p:cNvPr>
          <p:cNvSpPr>
            <a:spLocks noGrp="1"/>
          </p:cNvSpPr>
          <p:nvPr>
            <p:ph type="dt" sz="half" idx="10"/>
          </p:nvPr>
        </p:nvSpPr>
        <p:spPr/>
        <p:txBody>
          <a:bodyPr/>
          <a:lstStyle/>
          <a:p>
            <a:fld id="{04C0417C-A587-CB48-B04E-00242F1D5399}" type="datetimeFigureOut">
              <a:rPr lang="en-US" smtClean="0"/>
              <a:t>6/10/20</a:t>
            </a:fld>
            <a:endParaRPr lang="en-US"/>
          </a:p>
        </p:txBody>
      </p:sp>
      <p:sp>
        <p:nvSpPr>
          <p:cNvPr id="6" name="Footer Placeholder 5">
            <a:extLst>
              <a:ext uri="{FF2B5EF4-FFF2-40B4-BE49-F238E27FC236}">
                <a16:creationId xmlns:a16="http://schemas.microsoft.com/office/drawing/2014/main" id="{2B4624B1-6E89-DF40-AF4C-14E3B02FC2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1AA1CB-3411-6645-A3A0-BBF8867CE200}"/>
              </a:ext>
            </a:extLst>
          </p:cNvPr>
          <p:cNvSpPr>
            <a:spLocks noGrp="1"/>
          </p:cNvSpPr>
          <p:nvPr>
            <p:ph type="sldNum" sz="quarter" idx="12"/>
          </p:nvPr>
        </p:nvSpPr>
        <p:spPr/>
        <p:txBody>
          <a:bodyPr/>
          <a:lstStyle/>
          <a:p>
            <a:fld id="{11345713-6CAF-F840-B486-FEE7D0D811B0}" type="slidenum">
              <a:rPr lang="en-US" smtClean="0"/>
              <a:t>‹#›</a:t>
            </a:fld>
            <a:endParaRPr lang="en-US"/>
          </a:p>
        </p:txBody>
      </p:sp>
    </p:spTree>
    <p:extLst>
      <p:ext uri="{BB962C8B-B14F-4D97-AF65-F5344CB8AC3E}">
        <p14:creationId xmlns:p14="http://schemas.microsoft.com/office/powerpoint/2010/main" val="4188190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73BC8-3332-FD4B-B19F-9C7BBE34350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596300-AEDF-F24F-955C-DAA2D89731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F8634F-4ECB-3241-806E-8327D89C67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C67B587-ECEC-8744-8425-92F77083AB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933BBA-340A-A040-908B-940805C6EC2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B279529-2D0E-FE49-8C4F-94A947F6B89D}"/>
              </a:ext>
            </a:extLst>
          </p:cNvPr>
          <p:cNvSpPr>
            <a:spLocks noGrp="1"/>
          </p:cNvSpPr>
          <p:nvPr>
            <p:ph type="dt" sz="half" idx="10"/>
          </p:nvPr>
        </p:nvSpPr>
        <p:spPr/>
        <p:txBody>
          <a:bodyPr/>
          <a:lstStyle/>
          <a:p>
            <a:fld id="{04C0417C-A587-CB48-B04E-00242F1D5399}" type="datetimeFigureOut">
              <a:rPr lang="en-US" smtClean="0"/>
              <a:t>6/10/20</a:t>
            </a:fld>
            <a:endParaRPr lang="en-US"/>
          </a:p>
        </p:txBody>
      </p:sp>
      <p:sp>
        <p:nvSpPr>
          <p:cNvPr id="8" name="Footer Placeholder 7">
            <a:extLst>
              <a:ext uri="{FF2B5EF4-FFF2-40B4-BE49-F238E27FC236}">
                <a16:creationId xmlns:a16="http://schemas.microsoft.com/office/drawing/2014/main" id="{6339BA4E-AE6A-D848-B367-57579962E97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2B87C23-8BBB-EB46-8B86-27C0755F968F}"/>
              </a:ext>
            </a:extLst>
          </p:cNvPr>
          <p:cNvSpPr>
            <a:spLocks noGrp="1"/>
          </p:cNvSpPr>
          <p:nvPr>
            <p:ph type="sldNum" sz="quarter" idx="12"/>
          </p:nvPr>
        </p:nvSpPr>
        <p:spPr/>
        <p:txBody>
          <a:bodyPr/>
          <a:lstStyle/>
          <a:p>
            <a:fld id="{11345713-6CAF-F840-B486-FEE7D0D811B0}" type="slidenum">
              <a:rPr lang="en-US" smtClean="0"/>
              <a:t>‹#›</a:t>
            </a:fld>
            <a:endParaRPr lang="en-US"/>
          </a:p>
        </p:txBody>
      </p:sp>
    </p:spTree>
    <p:extLst>
      <p:ext uri="{BB962C8B-B14F-4D97-AF65-F5344CB8AC3E}">
        <p14:creationId xmlns:p14="http://schemas.microsoft.com/office/powerpoint/2010/main" val="573568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DD4E7-AA3D-8A44-B861-86C414D1A87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FAEA85F-0068-814A-B46F-6E0400AEBE34}"/>
              </a:ext>
            </a:extLst>
          </p:cNvPr>
          <p:cNvSpPr>
            <a:spLocks noGrp="1"/>
          </p:cNvSpPr>
          <p:nvPr>
            <p:ph type="dt" sz="half" idx="10"/>
          </p:nvPr>
        </p:nvSpPr>
        <p:spPr/>
        <p:txBody>
          <a:bodyPr/>
          <a:lstStyle/>
          <a:p>
            <a:fld id="{04C0417C-A587-CB48-B04E-00242F1D5399}" type="datetimeFigureOut">
              <a:rPr lang="en-US" smtClean="0"/>
              <a:t>6/10/20</a:t>
            </a:fld>
            <a:endParaRPr lang="en-US"/>
          </a:p>
        </p:txBody>
      </p:sp>
      <p:sp>
        <p:nvSpPr>
          <p:cNvPr id="4" name="Footer Placeholder 3">
            <a:extLst>
              <a:ext uri="{FF2B5EF4-FFF2-40B4-BE49-F238E27FC236}">
                <a16:creationId xmlns:a16="http://schemas.microsoft.com/office/drawing/2014/main" id="{EAB08D48-A823-B64D-869B-76CA2DA8522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53EE1DA-485A-EC49-B6E1-2B63B60361A9}"/>
              </a:ext>
            </a:extLst>
          </p:cNvPr>
          <p:cNvSpPr>
            <a:spLocks noGrp="1"/>
          </p:cNvSpPr>
          <p:nvPr>
            <p:ph type="sldNum" sz="quarter" idx="12"/>
          </p:nvPr>
        </p:nvSpPr>
        <p:spPr/>
        <p:txBody>
          <a:bodyPr/>
          <a:lstStyle/>
          <a:p>
            <a:fld id="{11345713-6CAF-F840-B486-FEE7D0D811B0}" type="slidenum">
              <a:rPr lang="en-US" smtClean="0"/>
              <a:t>‹#›</a:t>
            </a:fld>
            <a:endParaRPr lang="en-US"/>
          </a:p>
        </p:txBody>
      </p:sp>
    </p:spTree>
    <p:extLst>
      <p:ext uri="{BB962C8B-B14F-4D97-AF65-F5344CB8AC3E}">
        <p14:creationId xmlns:p14="http://schemas.microsoft.com/office/powerpoint/2010/main" val="3075909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A589B10-97B8-7A4A-8325-8A8C4A6C5457}"/>
              </a:ext>
            </a:extLst>
          </p:cNvPr>
          <p:cNvSpPr>
            <a:spLocks noGrp="1"/>
          </p:cNvSpPr>
          <p:nvPr>
            <p:ph type="dt" sz="half" idx="10"/>
          </p:nvPr>
        </p:nvSpPr>
        <p:spPr/>
        <p:txBody>
          <a:bodyPr/>
          <a:lstStyle/>
          <a:p>
            <a:fld id="{04C0417C-A587-CB48-B04E-00242F1D5399}" type="datetimeFigureOut">
              <a:rPr lang="en-US" smtClean="0"/>
              <a:t>6/10/20</a:t>
            </a:fld>
            <a:endParaRPr lang="en-US"/>
          </a:p>
        </p:txBody>
      </p:sp>
      <p:sp>
        <p:nvSpPr>
          <p:cNvPr id="3" name="Footer Placeholder 2">
            <a:extLst>
              <a:ext uri="{FF2B5EF4-FFF2-40B4-BE49-F238E27FC236}">
                <a16:creationId xmlns:a16="http://schemas.microsoft.com/office/drawing/2014/main" id="{6772D31E-E3E7-3A43-9923-65678AA7B4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B8D6B1C-30BD-EE46-A216-3E98B7CA2B83}"/>
              </a:ext>
            </a:extLst>
          </p:cNvPr>
          <p:cNvSpPr>
            <a:spLocks noGrp="1"/>
          </p:cNvSpPr>
          <p:nvPr>
            <p:ph type="sldNum" sz="quarter" idx="12"/>
          </p:nvPr>
        </p:nvSpPr>
        <p:spPr/>
        <p:txBody>
          <a:bodyPr/>
          <a:lstStyle/>
          <a:p>
            <a:fld id="{11345713-6CAF-F840-B486-FEE7D0D811B0}" type="slidenum">
              <a:rPr lang="en-US" smtClean="0"/>
              <a:t>‹#›</a:t>
            </a:fld>
            <a:endParaRPr lang="en-US"/>
          </a:p>
        </p:txBody>
      </p:sp>
    </p:spTree>
    <p:extLst>
      <p:ext uri="{BB962C8B-B14F-4D97-AF65-F5344CB8AC3E}">
        <p14:creationId xmlns:p14="http://schemas.microsoft.com/office/powerpoint/2010/main" val="3515286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D233A-ABE5-9241-B584-035CC403EB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297999F-A70B-D14F-8B5E-BEC1248B05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8301CFC-E99E-E74D-812C-F6A7A8F634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A812729-AD8E-9846-B329-4E014BDEB1BD}"/>
              </a:ext>
            </a:extLst>
          </p:cNvPr>
          <p:cNvSpPr>
            <a:spLocks noGrp="1"/>
          </p:cNvSpPr>
          <p:nvPr>
            <p:ph type="dt" sz="half" idx="10"/>
          </p:nvPr>
        </p:nvSpPr>
        <p:spPr/>
        <p:txBody>
          <a:bodyPr/>
          <a:lstStyle/>
          <a:p>
            <a:fld id="{04C0417C-A587-CB48-B04E-00242F1D5399}" type="datetimeFigureOut">
              <a:rPr lang="en-US" smtClean="0"/>
              <a:t>6/10/20</a:t>
            </a:fld>
            <a:endParaRPr lang="en-US"/>
          </a:p>
        </p:txBody>
      </p:sp>
      <p:sp>
        <p:nvSpPr>
          <p:cNvPr id="6" name="Footer Placeholder 5">
            <a:extLst>
              <a:ext uri="{FF2B5EF4-FFF2-40B4-BE49-F238E27FC236}">
                <a16:creationId xmlns:a16="http://schemas.microsoft.com/office/drawing/2014/main" id="{AE7CFA16-358F-884D-86AC-9C0DB7B591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4CBE7E-AA75-EB44-B710-15F21BF2D1D6}"/>
              </a:ext>
            </a:extLst>
          </p:cNvPr>
          <p:cNvSpPr>
            <a:spLocks noGrp="1"/>
          </p:cNvSpPr>
          <p:nvPr>
            <p:ph type="sldNum" sz="quarter" idx="12"/>
          </p:nvPr>
        </p:nvSpPr>
        <p:spPr/>
        <p:txBody>
          <a:bodyPr/>
          <a:lstStyle/>
          <a:p>
            <a:fld id="{11345713-6CAF-F840-B486-FEE7D0D811B0}" type="slidenum">
              <a:rPr lang="en-US" smtClean="0"/>
              <a:t>‹#›</a:t>
            </a:fld>
            <a:endParaRPr lang="en-US"/>
          </a:p>
        </p:txBody>
      </p:sp>
    </p:spTree>
    <p:extLst>
      <p:ext uri="{BB962C8B-B14F-4D97-AF65-F5344CB8AC3E}">
        <p14:creationId xmlns:p14="http://schemas.microsoft.com/office/powerpoint/2010/main" val="1009727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516F9-D4DA-644A-ADF2-B2BCBA6FFC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F225E3A-9897-7949-BBCD-993BB3B7E2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25A2670-E0A6-6048-BE35-0344C8AEF5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ACC8C2-3E55-7742-9C93-46D17A73B782}"/>
              </a:ext>
            </a:extLst>
          </p:cNvPr>
          <p:cNvSpPr>
            <a:spLocks noGrp="1"/>
          </p:cNvSpPr>
          <p:nvPr>
            <p:ph type="dt" sz="half" idx="10"/>
          </p:nvPr>
        </p:nvSpPr>
        <p:spPr/>
        <p:txBody>
          <a:bodyPr/>
          <a:lstStyle/>
          <a:p>
            <a:fld id="{04C0417C-A587-CB48-B04E-00242F1D5399}" type="datetimeFigureOut">
              <a:rPr lang="en-US" smtClean="0"/>
              <a:t>6/10/20</a:t>
            </a:fld>
            <a:endParaRPr lang="en-US"/>
          </a:p>
        </p:txBody>
      </p:sp>
      <p:sp>
        <p:nvSpPr>
          <p:cNvPr id="6" name="Footer Placeholder 5">
            <a:extLst>
              <a:ext uri="{FF2B5EF4-FFF2-40B4-BE49-F238E27FC236}">
                <a16:creationId xmlns:a16="http://schemas.microsoft.com/office/drawing/2014/main" id="{B14F6ACD-A156-664B-84C7-EC46625FAD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70C97E-0417-404F-8139-1AC987590CCD}"/>
              </a:ext>
            </a:extLst>
          </p:cNvPr>
          <p:cNvSpPr>
            <a:spLocks noGrp="1"/>
          </p:cNvSpPr>
          <p:nvPr>
            <p:ph type="sldNum" sz="quarter" idx="12"/>
          </p:nvPr>
        </p:nvSpPr>
        <p:spPr/>
        <p:txBody>
          <a:bodyPr/>
          <a:lstStyle/>
          <a:p>
            <a:fld id="{11345713-6CAF-F840-B486-FEE7D0D811B0}" type="slidenum">
              <a:rPr lang="en-US" smtClean="0"/>
              <a:t>‹#›</a:t>
            </a:fld>
            <a:endParaRPr lang="en-US"/>
          </a:p>
        </p:txBody>
      </p:sp>
    </p:spTree>
    <p:extLst>
      <p:ext uri="{BB962C8B-B14F-4D97-AF65-F5344CB8AC3E}">
        <p14:creationId xmlns:p14="http://schemas.microsoft.com/office/powerpoint/2010/main" val="374394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E537B6-70A6-2A48-BC41-90C64B37BE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82FA83-4DFB-7749-A2AC-1749D73074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7CFFDD-C2B5-774A-91F0-C99A96116E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C0417C-A587-CB48-B04E-00242F1D5399}" type="datetimeFigureOut">
              <a:rPr lang="en-US" smtClean="0"/>
              <a:t>6/10/20</a:t>
            </a:fld>
            <a:endParaRPr lang="en-US"/>
          </a:p>
        </p:txBody>
      </p:sp>
      <p:sp>
        <p:nvSpPr>
          <p:cNvPr id="5" name="Footer Placeholder 4">
            <a:extLst>
              <a:ext uri="{FF2B5EF4-FFF2-40B4-BE49-F238E27FC236}">
                <a16:creationId xmlns:a16="http://schemas.microsoft.com/office/drawing/2014/main" id="{6FC4AFAA-998F-D44D-BBD0-4185F64359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C635837-2B3A-314F-AE30-4CBF16BB1FC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345713-6CAF-F840-B486-FEE7D0D811B0}" type="slidenum">
              <a:rPr lang="en-US" smtClean="0"/>
              <a:t>‹#›</a:t>
            </a:fld>
            <a:endParaRPr lang="en-US"/>
          </a:p>
        </p:txBody>
      </p:sp>
    </p:spTree>
    <p:extLst>
      <p:ext uri="{BB962C8B-B14F-4D97-AF65-F5344CB8AC3E}">
        <p14:creationId xmlns:p14="http://schemas.microsoft.com/office/powerpoint/2010/main" val="32961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youtube.com/watch?v=MUgFT1hRTE4"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forms.office.com/Pages/ResponsePage.aspx?id=f483B8E1xUKE2zn8anoyG5gGCu5Z09dFm7VyclTxHLNUNlk4RDlFUlNDUThYREE2QVVVVzZSSEtJRC4u"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forms.office.com/Pages/ResponsePage.aspx?id=f483B8E1xUKE2zn8anoyG5gGCu5Z09dFm7VyclTxHLNURFhGN0RKSTBQQko1TEVSUU1KMzhaN05NNS4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If83GxyIGTk"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forms.office.com/Pages/ResponsePage.aspx?id=f483B8E1xUKE2zn8anoyG5gGCu5Z09dFm7VyclTxHLNUMzZJT1UzR0laOTFSWlJVWFdOR0ZSWElTMi4u"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0efXaBr_JcU"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forms.office.com/Pages/ResponsePage.aspx?id=f483B8E1xUKE2zn8anoyG5gGCu5Z09dFm7VyclTxHLNUOTJTTkJDTFRWNkZOTk5NUjk0UDdJNTNZRy4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F935E-D053-3149-B05C-6676169C0EDE}"/>
              </a:ext>
            </a:extLst>
          </p:cNvPr>
          <p:cNvSpPr>
            <a:spLocks noGrp="1"/>
          </p:cNvSpPr>
          <p:nvPr>
            <p:ph type="ctrTitle"/>
          </p:nvPr>
        </p:nvSpPr>
        <p:spPr/>
        <p:txBody>
          <a:bodyPr/>
          <a:lstStyle/>
          <a:p>
            <a:r>
              <a:rPr lang="en-US" dirty="0"/>
              <a:t>Newton’s laws of motion</a:t>
            </a:r>
          </a:p>
        </p:txBody>
      </p:sp>
      <p:sp>
        <p:nvSpPr>
          <p:cNvPr id="3" name="Subtitle 2">
            <a:extLst>
              <a:ext uri="{FF2B5EF4-FFF2-40B4-BE49-F238E27FC236}">
                <a16:creationId xmlns:a16="http://schemas.microsoft.com/office/drawing/2014/main" id="{79E554CB-B26C-874B-918F-03CB79D2DC70}"/>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461002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6D0B1-55D4-E640-9B1A-A64FAAD11DBA}"/>
              </a:ext>
            </a:extLst>
          </p:cNvPr>
          <p:cNvSpPr>
            <a:spLocks noGrp="1"/>
          </p:cNvSpPr>
          <p:nvPr>
            <p:ph type="title"/>
          </p:nvPr>
        </p:nvSpPr>
        <p:spPr/>
        <p:txBody>
          <a:bodyPr/>
          <a:lstStyle/>
          <a:p>
            <a:r>
              <a:rPr lang="en-US" dirty="0"/>
              <a:t>Short video</a:t>
            </a:r>
          </a:p>
        </p:txBody>
      </p:sp>
      <p:sp>
        <p:nvSpPr>
          <p:cNvPr id="3" name="Content Placeholder 2">
            <a:extLst>
              <a:ext uri="{FF2B5EF4-FFF2-40B4-BE49-F238E27FC236}">
                <a16:creationId xmlns:a16="http://schemas.microsoft.com/office/drawing/2014/main" id="{50FDADF4-5AA7-6A43-8A92-D679C252AA41}"/>
              </a:ext>
            </a:extLst>
          </p:cNvPr>
          <p:cNvSpPr>
            <a:spLocks noGrp="1"/>
          </p:cNvSpPr>
          <p:nvPr>
            <p:ph idx="1"/>
          </p:nvPr>
        </p:nvSpPr>
        <p:spPr/>
        <p:txBody>
          <a:bodyPr/>
          <a:lstStyle/>
          <a:p>
            <a:r>
              <a:rPr lang="en-US" dirty="0">
                <a:hlinkClick r:id="rId2"/>
              </a:rPr>
              <a:t>https://www.youtube.com/watch?v=MUgFT1hRTE4</a:t>
            </a:r>
            <a:r>
              <a:rPr lang="en-US" dirty="0"/>
              <a:t> </a:t>
            </a:r>
          </a:p>
        </p:txBody>
      </p:sp>
    </p:spTree>
    <p:extLst>
      <p:ext uri="{BB962C8B-B14F-4D97-AF65-F5344CB8AC3E}">
        <p14:creationId xmlns:p14="http://schemas.microsoft.com/office/powerpoint/2010/main" val="2379385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C9C18-38A4-1E45-A214-79790971753B}"/>
              </a:ext>
            </a:extLst>
          </p:cNvPr>
          <p:cNvSpPr>
            <a:spLocks noGrp="1"/>
          </p:cNvSpPr>
          <p:nvPr>
            <p:ph type="title"/>
          </p:nvPr>
        </p:nvSpPr>
        <p:spPr/>
        <p:txBody>
          <a:bodyPr/>
          <a:lstStyle/>
          <a:p>
            <a:r>
              <a:rPr lang="en-US" dirty="0"/>
              <a:t>Short quiz</a:t>
            </a:r>
          </a:p>
        </p:txBody>
      </p:sp>
      <p:sp>
        <p:nvSpPr>
          <p:cNvPr id="3" name="Content Placeholder 2">
            <a:extLst>
              <a:ext uri="{FF2B5EF4-FFF2-40B4-BE49-F238E27FC236}">
                <a16:creationId xmlns:a16="http://schemas.microsoft.com/office/drawing/2014/main" id="{FF291B04-4842-9643-916C-61ED15F7B0BD}"/>
              </a:ext>
            </a:extLst>
          </p:cNvPr>
          <p:cNvSpPr>
            <a:spLocks noGrp="1"/>
          </p:cNvSpPr>
          <p:nvPr>
            <p:ph idx="1"/>
          </p:nvPr>
        </p:nvSpPr>
        <p:spPr/>
        <p:txBody>
          <a:bodyPr/>
          <a:lstStyle/>
          <a:p>
            <a:r>
              <a:rPr lang="en-US" dirty="0">
                <a:hlinkClick r:id="rId2"/>
              </a:rPr>
              <a:t>https://forms.office.com/Pages/ResponsePage.aspx?id=f483B8E1xUKE2zn8anoyG5gGCu5Z09dFm7VyclTxHLNUNlk4RDlFUlNDUThYREE2QVVVVzZSSEtJRC4u</a:t>
            </a:r>
            <a:r>
              <a:rPr lang="en-US" dirty="0"/>
              <a:t> </a:t>
            </a:r>
          </a:p>
        </p:txBody>
      </p:sp>
    </p:spTree>
    <p:extLst>
      <p:ext uri="{BB962C8B-B14F-4D97-AF65-F5344CB8AC3E}">
        <p14:creationId xmlns:p14="http://schemas.microsoft.com/office/powerpoint/2010/main" val="19324626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F2086-FE99-AA48-997D-4C0577314B9A}"/>
              </a:ext>
            </a:extLst>
          </p:cNvPr>
          <p:cNvSpPr>
            <a:spLocks noGrp="1"/>
          </p:cNvSpPr>
          <p:nvPr>
            <p:ph type="title"/>
          </p:nvPr>
        </p:nvSpPr>
        <p:spPr/>
        <p:txBody>
          <a:bodyPr/>
          <a:lstStyle/>
          <a:p>
            <a:r>
              <a:rPr lang="en-US" dirty="0"/>
              <a:t>References for further reading</a:t>
            </a:r>
          </a:p>
        </p:txBody>
      </p:sp>
      <p:sp>
        <p:nvSpPr>
          <p:cNvPr id="3" name="Content Placeholder 2">
            <a:extLst>
              <a:ext uri="{FF2B5EF4-FFF2-40B4-BE49-F238E27FC236}">
                <a16:creationId xmlns:a16="http://schemas.microsoft.com/office/drawing/2014/main" id="{A247031D-610B-884C-BC03-3DE2067AA9AA}"/>
              </a:ext>
            </a:extLst>
          </p:cNvPr>
          <p:cNvSpPr>
            <a:spLocks noGrp="1"/>
          </p:cNvSpPr>
          <p:nvPr>
            <p:ph idx="1"/>
          </p:nvPr>
        </p:nvSpPr>
        <p:spPr/>
        <p:txBody>
          <a:bodyPr/>
          <a:lstStyle/>
          <a:p>
            <a:r>
              <a:rPr lang="en-US" dirty="0"/>
              <a:t>https://</a:t>
            </a:r>
            <a:r>
              <a:rPr lang="en-US" dirty="0" err="1"/>
              <a:t>www.livescience.com</a:t>
            </a:r>
            <a:r>
              <a:rPr lang="en-US" dirty="0"/>
              <a:t>/46558-laws-of-motion.html</a:t>
            </a:r>
          </a:p>
        </p:txBody>
      </p:sp>
    </p:spTree>
    <p:extLst>
      <p:ext uri="{BB962C8B-B14F-4D97-AF65-F5344CB8AC3E}">
        <p14:creationId xmlns:p14="http://schemas.microsoft.com/office/powerpoint/2010/main" val="3374373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D85D1-6164-7640-B799-F1317A0EFA27}"/>
              </a:ext>
            </a:extLst>
          </p:cNvPr>
          <p:cNvSpPr>
            <a:spLocks noGrp="1"/>
          </p:cNvSpPr>
          <p:nvPr>
            <p:ph type="title"/>
          </p:nvPr>
        </p:nvSpPr>
        <p:spPr/>
        <p:txBody>
          <a:bodyPr/>
          <a:lstStyle/>
          <a:p>
            <a:r>
              <a:rPr lang="en-US" dirty="0"/>
              <a:t>First Law of Motion-The Law of Inertia</a:t>
            </a:r>
          </a:p>
        </p:txBody>
      </p:sp>
      <p:sp>
        <p:nvSpPr>
          <p:cNvPr id="3" name="Content Placeholder 2">
            <a:extLst>
              <a:ext uri="{FF2B5EF4-FFF2-40B4-BE49-F238E27FC236}">
                <a16:creationId xmlns:a16="http://schemas.microsoft.com/office/drawing/2014/main" id="{613B13CB-9FDF-3E49-8023-4F2446C3526A}"/>
              </a:ext>
            </a:extLst>
          </p:cNvPr>
          <p:cNvSpPr>
            <a:spLocks noGrp="1"/>
          </p:cNvSpPr>
          <p:nvPr>
            <p:ph idx="1"/>
          </p:nvPr>
        </p:nvSpPr>
        <p:spPr/>
        <p:txBody>
          <a:bodyPr/>
          <a:lstStyle/>
          <a:p>
            <a:r>
              <a:rPr lang="en-US" dirty="0"/>
              <a:t>The First Law of Motion states, "A body at rest will remain at rest, and a body in motion will remain in motion in a straight path with constant velocity unless it is acted upon by an external force."</a:t>
            </a:r>
          </a:p>
        </p:txBody>
      </p:sp>
    </p:spTree>
    <p:extLst>
      <p:ext uri="{BB962C8B-B14F-4D97-AF65-F5344CB8AC3E}">
        <p14:creationId xmlns:p14="http://schemas.microsoft.com/office/powerpoint/2010/main" val="3178989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39CA2-4586-6047-802E-DE49E561122E}"/>
              </a:ext>
            </a:extLst>
          </p:cNvPr>
          <p:cNvSpPr>
            <a:spLocks noGrp="1"/>
          </p:cNvSpPr>
          <p:nvPr>
            <p:ph type="title"/>
          </p:nvPr>
        </p:nvSpPr>
        <p:spPr/>
        <p:txBody>
          <a:bodyPr/>
          <a:lstStyle/>
          <a:p>
            <a:r>
              <a:rPr lang="en-US" dirty="0"/>
              <a:t>What are the examples to Newton’s first law of motion?</a:t>
            </a:r>
          </a:p>
        </p:txBody>
      </p:sp>
      <p:sp>
        <p:nvSpPr>
          <p:cNvPr id="3" name="Content Placeholder 2">
            <a:extLst>
              <a:ext uri="{FF2B5EF4-FFF2-40B4-BE49-F238E27FC236}">
                <a16:creationId xmlns:a16="http://schemas.microsoft.com/office/drawing/2014/main" id="{BE1D0A49-02A2-1E4C-BE26-89ECC1E0D189}"/>
              </a:ext>
            </a:extLst>
          </p:cNvPr>
          <p:cNvSpPr>
            <a:spLocks noGrp="1"/>
          </p:cNvSpPr>
          <p:nvPr>
            <p:ph idx="1"/>
          </p:nvPr>
        </p:nvSpPr>
        <p:spPr/>
        <p:txBody>
          <a:bodyPr/>
          <a:lstStyle/>
          <a:p>
            <a:r>
              <a:rPr lang="en-US" dirty="0">
                <a:hlinkClick r:id="rId2"/>
              </a:rPr>
              <a:t>https://forms.office.com/Pages/ResponsePage.aspx?id=f483B8E1xUKE2zn8anoyG5gGCu5Z09dFm7VyclTxHLNURFhGN0RKSTBQQko1TEVSUU1KMzhaN05NNS4u</a:t>
            </a:r>
            <a:r>
              <a:rPr lang="en-US" dirty="0"/>
              <a:t> </a:t>
            </a:r>
          </a:p>
        </p:txBody>
      </p:sp>
    </p:spTree>
    <p:extLst>
      <p:ext uri="{BB962C8B-B14F-4D97-AF65-F5344CB8AC3E}">
        <p14:creationId xmlns:p14="http://schemas.microsoft.com/office/powerpoint/2010/main" val="1374777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B8132-838F-8841-88BC-F658560B82F6}"/>
              </a:ext>
            </a:extLst>
          </p:cNvPr>
          <p:cNvSpPr>
            <a:spLocks noGrp="1"/>
          </p:cNvSpPr>
          <p:nvPr>
            <p:ph type="title"/>
          </p:nvPr>
        </p:nvSpPr>
        <p:spPr/>
        <p:txBody>
          <a:bodyPr/>
          <a:lstStyle/>
          <a:p>
            <a:r>
              <a:rPr lang="en-US" dirty="0"/>
              <a:t>Short video</a:t>
            </a:r>
          </a:p>
        </p:txBody>
      </p:sp>
      <p:sp>
        <p:nvSpPr>
          <p:cNvPr id="3" name="Content Placeholder 2">
            <a:extLst>
              <a:ext uri="{FF2B5EF4-FFF2-40B4-BE49-F238E27FC236}">
                <a16:creationId xmlns:a16="http://schemas.microsoft.com/office/drawing/2014/main" id="{C275E5BC-82BF-7148-A5DA-96F3CF353860}"/>
              </a:ext>
            </a:extLst>
          </p:cNvPr>
          <p:cNvSpPr>
            <a:spLocks noGrp="1"/>
          </p:cNvSpPr>
          <p:nvPr>
            <p:ph idx="1"/>
          </p:nvPr>
        </p:nvSpPr>
        <p:spPr/>
        <p:txBody>
          <a:bodyPr/>
          <a:lstStyle/>
          <a:p>
            <a:r>
              <a:rPr lang="en-US" dirty="0">
                <a:hlinkClick r:id="rId2"/>
              </a:rPr>
              <a:t>https://www.youtube.com/watch?v=If83GxyIGTk</a:t>
            </a:r>
            <a:r>
              <a:rPr lang="en-US" dirty="0"/>
              <a:t> </a:t>
            </a:r>
          </a:p>
        </p:txBody>
      </p:sp>
    </p:spTree>
    <p:extLst>
      <p:ext uri="{BB962C8B-B14F-4D97-AF65-F5344CB8AC3E}">
        <p14:creationId xmlns:p14="http://schemas.microsoft.com/office/powerpoint/2010/main" val="1548601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40280-3B13-E74F-99C4-5A84DA5A1589}"/>
              </a:ext>
            </a:extLst>
          </p:cNvPr>
          <p:cNvSpPr>
            <a:spLocks noGrp="1"/>
          </p:cNvSpPr>
          <p:nvPr>
            <p:ph type="title"/>
          </p:nvPr>
        </p:nvSpPr>
        <p:spPr/>
        <p:txBody>
          <a:bodyPr/>
          <a:lstStyle/>
          <a:p>
            <a:r>
              <a:rPr lang="en-US" dirty="0"/>
              <a:t>Second Law of Motion – The Law of Acceleration</a:t>
            </a:r>
          </a:p>
        </p:txBody>
      </p:sp>
      <p:sp>
        <p:nvSpPr>
          <p:cNvPr id="3" name="Content Placeholder 2">
            <a:extLst>
              <a:ext uri="{FF2B5EF4-FFF2-40B4-BE49-F238E27FC236}">
                <a16:creationId xmlns:a16="http://schemas.microsoft.com/office/drawing/2014/main" id="{3EF5BF62-B752-E742-9E02-BC5C85858261}"/>
              </a:ext>
            </a:extLst>
          </p:cNvPr>
          <p:cNvSpPr>
            <a:spLocks noGrp="1"/>
          </p:cNvSpPr>
          <p:nvPr>
            <p:ph idx="1"/>
          </p:nvPr>
        </p:nvSpPr>
        <p:spPr/>
        <p:txBody>
          <a:bodyPr/>
          <a:lstStyle/>
          <a:p>
            <a:r>
              <a:rPr lang="en-US" dirty="0"/>
              <a:t>The Second Law of Motion states that, ”the force acting on an object is equal to the mass of that object times its acceleration." This is written in mathematical form as F = ma, where F is force, m is mass, and a is acceleration. </a:t>
            </a:r>
          </a:p>
        </p:txBody>
      </p:sp>
    </p:spTree>
    <p:extLst>
      <p:ext uri="{BB962C8B-B14F-4D97-AF65-F5344CB8AC3E}">
        <p14:creationId xmlns:p14="http://schemas.microsoft.com/office/powerpoint/2010/main" val="1075772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BC142-F79C-1742-A520-2DDE78061BE7}"/>
              </a:ext>
            </a:extLst>
          </p:cNvPr>
          <p:cNvSpPr>
            <a:spLocks noGrp="1"/>
          </p:cNvSpPr>
          <p:nvPr>
            <p:ph type="title"/>
          </p:nvPr>
        </p:nvSpPr>
        <p:spPr/>
        <p:txBody>
          <a:bodyPr/>
          <a:lstStyle/>
          <a:p>
            <a:r>
              <a:rPr lang="en-US" dirty="0"/>
              <a:t>What are the examples to Newton’s second law of motion?</a:t>
            </a:r>
          </a:p>
        </p:txBody>
      </p:sp>
      <p:sp>
        <p:nvSpPr>
          <p:cNvPr id="3" name="Content Placeholder 2">
            <a:extLst>
              <a:ext uri="{FF2B5EF4-FFF2-40B4-BE49-F238E27FC236}">
                <a16:creationId xmlns:a16="http://schemas.microsoft.com/office/drawing/2014/main" id="{51285CB2-7D22-584C-B9DD-8F87B7D6F09E}"/>
              </a:ext>
            </a:extLst>
          </p:cNvPr>
          <p:cNvSpPr>
            <a:spLocks noGrp="1"/>
          </p:cNvSpPr>
          <p:nvPr>
            <p:ph idx="1"/>
          </p:nvPr>
        </p:nvSpPr>
        <p:spPr/>
        <p:txBody>
          <a:bodyPr/>
          <a:lstStyle/>
          <a:p>
            <a:r>
              <a:rPr lang="en-US" dirty="0">
                <a:hlinkClick r:id="rId2"/>
              </a:rPr>
              <a:t>https://forms.office.com/Pages/ResponsePage.aspx?id=f483B8E1xUKE2zn8anoyG5gGCu5Z09dFm7VyclTxHLNUMzZJT1UzR0laOTFSWlJVWFdOR0ZSWElTMi4u</a:t>
            </a:r>
            <a:r>
              <a:rPr lang="en-US" dirty="0"/>
              <a:t> </a:t>
            </a:r>
          </a:p>
        </p:txBody>
      </p:sp>
    </p:spTree>
    <p:extLst>
      <p:ext uri="{BB962C8B-B14F-4D97-AF65-F5344CB8AC3E}">
        <p14:creationId xmlns:p14="http://schemas.microsoft.com/office/powerpoint/2010/main" val="605814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8A387-304F-C143-8988-322F28DFC888}"/>
              </a:ext>
            </a:extLst>
          </p:cNvPr>
          <p:cNvSpPr>
            <a:spLocks noGrp="1"/>
          </p:cNvSpPr>
          <p:nvPr>
            <p:ph type="title"/>
          </p:nvPr>
        </p:nvSpPr>
        <p:spPr/>
        <p:txBody>
          <a:bodyPr/>
          <a:lstStyle/>
          <a:p>
            <a:r>
              <a:rPr lang="en-US" dirty="0"/>
              <a:t>Short video</a:t>
            </a:r>
          </a:p>
        </p:txBody>
      </p:sp>
      <p:sp>
        <p:nvSpPr>
          <p:cNvPr id="3" name="Content Placeholder 2">
            <a:extLst>
              <a:ext uri="{FF2B5EF4-FFF2-40B4-BE49-F238E27FC236}">
                <a16:creationId xmlns:a16="http://schemas.microsoft.com/office/drawing/2014/main" id="{52ACA500-CBF9-0B49-AE5D-CC6B834E8916}"/>
              </a:ext>
            </a:extLst>
          </p:cNvPr>
          <p:cNvSpPr>
            <a:spLocks noGrp="1"/>
          </p:cNvSpPr>
          <p:nvPr>
            <p:ph idx="1"/>
          </p:nvPr>
        </p:nvSpPr>
        <p:spPr/>
        <p:txBody>
          <a:bodyPr/>
          <a:lstStyle/>
          <a:p>
            <a:r>
              <a:rPr lang="en-US" dirty="0">
                <a:hlinkClick r:id="rId2"/>
              </a:rPr>
              <a:t>https://www.youtube.com/watch?v=0efXaBr_JcU</a:t>
            </a:r>
            <a:endParaRPr lang="en-US" dirty="0"/>
          </a:p>
          <a:p>
            <a:endParaRPr lang="en-US" dirty="0"/>
          </a:p>
        </p:txBody>
      </p:sp>
    </p:spTree>
    <p:extLst>
      <p:ext uri="{BB962C8B-B14F-4D97-AF65-F5344CB8AC3E}">
        <p14:creationId xmlns:p14="http://schemas.microsoft.com/office/powerpoint/2010/main" val="67582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D902B-D0C2-2F49-B434-ACD5B330539C}"/>
              </a:ext>
            </a:extLst>
          </p:cNvPr>
          <p:cNvSpPr>
            <a:spLocks noGrp="1"/>
          </p:cNvSpPr>
          <p:nvPr>
            <p:ph type="title"/>
          </p:nvPr>
        </p:nvSpPr>
        <p:spPr/>
        <p:txBody>
          <a:bodyPr/>
          <a:lstStyle/>
          <a:p>
            <a:r>
              <a:rPr lang="en-US" dirty="0"/>
              <a:t>Third Law of Motion – The Law of Interaction</a:t>
            </a:r>
          </a:p>
        </p:txBody>
      </p:sp>
      <p:sp>
        <p:nvSpPr>
          <p:cNvPr id="3" name="Content Placeholder 2">
            <a:extLst>
              <a:ext uri="{FF2B5EF4-FFF2-40B4-BE49-F238E27FC236}">
                <a16:creationId xmlns:a16="http://schemas.microsoft.com/office/drawing/2014/main" id="{B453BB82-68AC-7D43-8EE3-4FE3A718AD9C}"/>
              </a:ext>
            </a:extLst>
          </p:cNvPr>
          <p:cNvSpPr>
            <a:spLocks noGrp="1"/>
          </p:cNvSpPr>
          <p:nvPr>
            <p:ph idx="1"/>
          </p:nvPr>
        </p:nvSpPr>
        <p:spPr/>
        <p:txBody>
          <a:bodyPr/>
          <a:lstStyle/>
          <a:p>
            <a:r>
              <a:rPr lang="en-US" dirty="0"/>
              <a:t>The Third Law of Motion states that, ”for every action, there is an equal and opposite reaction.”</a:t>
            </a:r>
          </a:p>
          <a:p>
            <a:r>
              <a:rPr lang="en-US" dirty="0"/>
              <a:t>F = -F </a:t>
            </a:r>
          </a:p>
        </p:txBody>
      </p:sp>
    </p:spTree>
    <p:extLst>
      <p:ext uri="{BB962C8B-B14F-4D97-AF65-F5344CB8AC3E}">
        <p14:creationId xmlns:p14="http://schemas.microsoft.com/office/powerpoint/2010/main" val="1526390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261C8-8D4D-0F4E-88FB-9EE068CD2E7A}"/>
              </a:ext>
            </a:extLst>
          </p:cNvPr>
          <p:cNvSpPr>
            <a:spLocks noGrp="1"/>
          </p:cNvSpPr>
          <p:nvPr>
            <p:ph type="title"/>
          </p:nvPr>
        </p:nvSpPr>
        <p:spPr/>
        <p:txBody>
          <a:bodyPr/>
          <a:lstStyle/>
          <a:p>
            <a:r>
              <a:rPr lang="en-US" dirty="0"/>
              <a:t>What are the examples to Newton’s third law of motion?</a:t>
            </a:r>
          </a:p>
        </p:txBody>
      </p:sp>
      <p:sp>
        <p:nvSpPr>
          <p:cNvPr id="3" name="Content Placeholder 2">
            <a:extLst>
              <a:ext uri="{FF2B5EF4-FFF2-40B4-BE49-F238E27FC236}">
                <a16:creationId xmlns:a16="http://schemas.microsoft.com/office/drawing/2014/main" id="{AC267F02-5416-3C44-B72D-586929E66F33}"/>
              </a:ext>
            </a:extLst>
          </p:cNvPr>
          <p:cNvSpPr>
            <a:spLocks noGrp="1"/>
          </p:cNvSpPr>
          <p:nvPr>
            <p:ph idx="1"/>
          </p:nvPr>
        </p:nvSpPr>
        <p:spPr/>
        <p:txBody>
          <a:bodyPr/>
          <a:lstStyle/>
          <a:p>
            <a:r>
              <a:rPr lang="en-US" dirty="0">
                <a:hlinkClick r:id="rId2"/>
              </a:rPr>
              <a:t>https://forms.office.com/Pages/ResponsePage.aspx?id=f483B8E1xUKE2zn8anoyG5gGCu5Z09dFm7VyclTxHLNUOTJTTkJDTFRWNkZOTk5NUjk0UDdJNTNZRy4u</a:t>
            </a:r>
            <a:r>
              <a:rPr lang="en-US" dirty="0"/>
              <a:t> </a:t>
            </a:r>
          </a:p>
        </p:txBody>
      </p:sp>
    </p:spTree>
    <p:extLst>
      <p:ext uri="{BB962C8B-B14F-4D97-AF65-F5344CB8AC3E}">
        <p14:creationId xmlns:p14="http://schemas.microsoft.com/office/powerpoint/2010/main" val="22650746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314</Words>
  <Application>Microsoft Macintosh PowerPoint</Application>
  <PresentationFormat>Widescreen</PresentationFormat>
  <Paragraphs>24</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Newton’s laws of motion</vt:lpstr>
      <vt:lpstr>First Law of Motion-The Law of Inertia</vt:lpstr>
      <vt:lpstr>What are the examples to Newton’s first law of motion?</vt:lpstr>
      <vt:lpstr>Short video</vt:lpstr>
      <vt:lpstr>Second Law of Motion – The Law of Acceleration</vt:lpstr>
      <vt:lpstr>What are the examples to Newton’s second law of motion?</vt:lpstr>
      <vt:lpstr>Short video</vt:lpstr>
      <vt:lpstr>Third Law of Motion – The Law of Interaction</vt:lpstr>
      <vt:lpstr>What are the examples to Newton’s third law of motion?</vt:lpstr>
      <vt:lpstr>Short video</vt:lpstr>
      <vt:lpstr>Short quiz</vt:lpstr>
      <vt:lpstr>References for further reading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Newton’s laws of motion</dc:title>
  <dc:creator>Ian Phil Canlas</dc:creator>
  <cp:lastModifiedBy>Ian Phil Canlas</cp:lastModifiedBy>
  <cp:revision>3</cp:revision>
  <dcterms:created xsi:type="dcterms:W3CDTF">2020-06-10T06:07:02Z</dcterms:created>
  <dcterms:modified xsi:type="dcterms:W3CDTF">2020-06-10T06:34:15Z</dcterms:modified>
</cp:coreProperties>
</file>