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5" r:id="rId8"/>
    <p:sldId id="264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337"/>
  </p:normalViewPr>
  <p:slideViewPr>
    <p:cSldViewPr snapToGrid="0" snapToObjects="1">
      <p:cViewPr varScale="1">
        <p:scale>
          <a:sx n="100" d="100"/>
          <a:sy n="100" d="100"/>
        </p:scale>
        <p:origin x="4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195D-3BE3-2446-B9CC-1F362C3C1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C821E-9E47-0246-89AD-EE7DF0D3B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7EBE8-0B73-0141-9492-EAE5CC60F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2E1F-7732-FE44-9BF3-B60B6C7FAD08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2636-A834-8E41-9DCB-7ED8ADF2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321B5-098A-9D41-B39A-F4665355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294E-D160-C140-ADDA-98A69E96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4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C28F8-80D9-DB44-B832-5E2E022E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78985-182A-9041-AB0A-4A3E0CAD7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E9FA1-6B99-4A45-AFD2-308071DB1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2E1F-7732-FE44-9BF3-B60B6C7FAD08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BFEB2-DCED-3342-A842-C28095AF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7F324-2D30-A841-AAF1-DF9FAA9C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294E-D160-C140-ADDA-98A69E96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4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EFF5E5-2499-8C43-B63F-AEAF09DF4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13F44-8932-4E40-9B3F-1EFC4835B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EACA8-5A75-AF41-9214-19A3421B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2E1F-7732-FE44-9BF3-B60B6C7FAD08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E1FFE-4C06-A742-9493-EBEA524B7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9195A-E6DB-5B4B-9B0C-FE3F95F9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294E-D160-C140-ADDA-98A69E96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6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48EB-9861-B046-AED5-858A7B97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AD98B-A5E7-704A-91A6-94EC1542B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FD552-1F39-8648-A975-21194845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2E1F-7732-FE44-9BF3-B60B6C7FAD08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C4294-8BEC-E04A-A547-08C88465B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7C1B6-3783-9C4B-8D35-289E6E02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294E-D160-C140-ADDA-98A69E96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1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068D-46E9-C144-B087-F36A930C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0B4C1-53C0-D946-B13C-D927687A0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6A47F-2098-EC4E-9D51-755DF3E2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2E1F-7732-FE44-9BF3-B60B6C7FAD08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E1C0D-3DC2-1A4A-980C-ADB46443B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96888-CA56-8843-9F94-E0152730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294E-D160-C140-ADDA-98A69E96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838A-68A8-7641-AD08-2C58A14D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489D8-5F59-6648-89B6-7F99AD6D3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3EAC7-E9DF-5445-BD55-347374CB5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74788-AD04-6244-81EB-141494F2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2E1F-7732-FE44-9BF3-B60B6C7FAD08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15448-6521-CE4D-87D9-C6AADB28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D0734-3CE5-1A43-88A3-9C39F0D9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294E-D160-C140-ADDA-98A69E96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4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EB6EF-AAF8-0E47-A64D-C36CCA39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6112B-B66A-C942-94B0-556497700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3D8A5-409A-4148-A567-ADBC7B50F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8C64C-5576-BF42-8D9F-49CC1C8E5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E99A88-D14B-1440-941A-D71FA9926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B8C3B8-4A90-2A4B-9491-C766A926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2E1F-7732-FE44-9BF3-B60B6C7FAD08}" type="datetimeFigureOut">
              <a:rPr lang="en-US" smtClean="0"/>
              <a:t>6/11/20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AA6EF-EB0B-4C43-BDF8-FB63E9861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63D817-4AF8-A548-B02D-C894D588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294E-D160-C140-ADDA-98A69E96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3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DA94C-DAB5-A640-BCFF-2004E440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64D143-751F-534E-B36D-CC33FBFF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2E1F-7732-FE44-9BF3-B60B6C7FAD08}" type="datetimeFigureOut">
              <a:rPr lang="en-US" smtClean="0"/>
              <a:t>6/11/20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A30BE-3A7F-F144-BF49-16EC9D11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F49E-08FE-B140-9A1C-09356A162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294E-D160-C140-ADDA-98A69E96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2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AD3FE5-247D-8848-95C5-3728D78B9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2E1F-7732-FE44-9BF3-B60B6C7FAD08}" type="datetimeFigureOut">
              <a:rPr lang="en-US" smtClean="0"/>
              <a:t>6/11/20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0E9D8-8657-8A4C-93BC-78942D5C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A56BC-8427-4645-AF79-0ED2EFD7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294E-D160-C140-ADDA-98A69E96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8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89B9-6A73-764A-8720-7226F8F6A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8A546-BAFD-CA43-89A2-477F6F067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C71A8-05A6-8440-B939-3C87F8A37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07689-5B75-4F40-8230-4592D92E0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2E1F-7732-FE44-9BF3-B60B6C7FAD08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F479D-D660-9343-83ED-306DFC240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21C14-DDB1-9548-BD1C-5FD97DA3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294E-D160-C140-ADDA-98A69E96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08B0A-9A9C-2647-A06F-4E7C9A2E1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AE2ABF-E7B5-FF41-ADEA-3774C45B4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4E0A9-AE38-914D-8BA6-A2905F989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D4F4A-7829-6244-A44F-6C8A6CB99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2E1F-7732-FE44-9BF3-B60B6C7FAD08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45C8D-06B0-0C40-80FA-8D1EF3D3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2B387-5CFC-764C-9B77-168C9CA9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294E-D160-C140-ADDA-98A69E96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5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A7D09D-82FF-7C44-92FB-B365E9DFC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E903F-CFA8-B549-928D-BE02A9112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4111D-720C-824B-AF3F-2A8EAA954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C2E1F-7732-FE44-9BF3-B60B6C7FAD08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9059C-C074-F64C-B273-614B0CA9A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16B07-8715-104E-8E5A-8C31EFE10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294E-D160-C140-ADDA-98A69E96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f483B8E1xUKE2zn8anoyG5gGCu5Z09dFm7VyclTxHLNURFFFUDVDM1pOVTM0WDZFOFFWQ1Y1N1k3VC4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f483B8E1xUKE2zn8anoyG5gGCu5Z09dFm7VyclTxHLNUQjBFNkdOMFZaQThWMDBPTEtaSkU2ME5aOS4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6HDJNoXQI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7316B-6DEA-E84D-9384-3A2773B34B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science of hot air balloons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C32E9-82C2-E24C-9161-10E0385167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7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4771-77CE-7343-B7F7-AF9AAA2A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E343-2C4E-1D4F-B3EF-6296F4961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http://ffden-2.phys.uaf.edu/</a:t>
            </a:r>
            <a:r>
              <a:rPr lang="en-US" dirty="0" err="1"/>
              <a:t>webproj</a:t>
            </a:r>
            <a:r>
              <a:rPr lang="en-US" dirty="0"/>
              <a:t>/212_spring_2014/</a:t>
            </a:r>
            <a:r>
              <a:rPr lang="en-US" dirty="0" err="1"/>
              <a:t>Jaimie_Barnes</a:t>
            </a:r>
            <a:r>
              <a:rPr lang="en-US" dirty="0"/>
              <a:t>/</a:t>
            </a:r>
            <a:r>
              <a:rPr lang="en-US" dirty="0" err="1"/>
              <a:t>Jaimie_Barnes</a:t>
            </a:r>
            <a:r>
              <a:rPr lang="en-US" dirty="0"/>
              <a:t>/</a:t>
            </a:r>
            <a:r>
              <a:rPr lang="en-US" dirty="0" err="1"/>
              <a:t>Parts.html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7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3908D-8930-B447-B561-95E1CD407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C81AA-700E-0A47-9034-5CAE69E47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hot air balloon?</a:t>
            </a:r>
          </a:p>
          <a:p>
            <a:r>
              <a:rPr lang="en-US" dirty="0"/>
              <a:t>What are the mechanisms that make hot air balloon float in air?</a:t>
            </a:r>
          </a:p>
          <a:p>
            <a:r>
              <a:rPr lang="en-US" dirty="0"/>
              <a:t>What is buoyant force?</a:t>
            </a:r>
          </a:p>
          <a:p>
            <a:r>
              <a:rPr lang="en-US" dirty="0"/>
              <a:t>What causes the buoyant force of the a hot air balloon?</a:t>
            </a:r>
          </a:p>
        </p:txBody>
      </p:sp>
    </p:spTree>
    <p:extLst>
      <p:ext uri="{BB962C8B-B14F-4D97-AF65-F5344CB8AC3E}">
        <p14:creationId xmlns:p14="http://schemas.microsoft.com/office/powerpoint/2010/main" val="162508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EED18-1022-4F42-98BE-279C445C9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53728-7C79-DF40-A694-343B387FA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=AqhnZz17amw</a:t>
            </a:r>
          </a:p>
        </p:txBody>
      </p:sp>
    </p:spTree>
    <p:extLst>
      <p:ext uri="{BB962C8B-B14F-4D97-AF65-F5344CB8AC3E}">
        <p14:creationId xmlns:p14="http://schemas.microsoft.com/office/powerpoint/2010/main" val="118317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51D9-63ED-7F4E-8AE8-018155F6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hot air balloon?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D38A6-C43D-6441-BA2F-14EBF611E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https://forms.office.com/Pages/ResponsePage.aspx?id=f483B8E1xUKE2zn8anoyG5gGCu5Z09dFm7VyclTxHLNURFFFUDVDM1pOVTM0WDZFOFFWQ1Y1N1k3VC4u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454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84F62-E29B-8E46-B8F8-B5190EFD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hot air balloon?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D6685B-134C-D94C-A917-4B90B748F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287" y="659499"/>
            <a:ext cx="5417713" cy="61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4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0B9D0-645C-D247-9FB9-4C15B7BD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hot air balloon floats?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08747-65D6-4F4E-AFA4-FA5583052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https://forms.office.com/Pages/ResponsePage.aspx?id=f483B8E1xUKE2zn8anoyG5gGCu5Z09dFm7VyclTxHLNUQjBFNkdOMFZaQThWMDBPTEtaSkU2ME5aOS4u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264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8FC0A-DC7E-BD4C-B327-9D7BA93B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buoyant force?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571B3-32D2-824E-91C8-DA58B6AD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https://www.youtube.com/watch?v=16HDJNoXQII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502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51D9-63ED-7F4E-8AE8-018155F6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hot air balloon floats?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2EBC5-9A82-4A4B-BF5F-BB141D8C4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863" y="1439273"/>
            <a:ext cx="5585138" cy="541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7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5C9EC-9DCB-DD45-887C-3F8FF885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7E4A8-5849-EA4A-AC0C-C7775A7FE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 a parachute that could carry a piece of egg.</a:t>
            </a:r>
          </a:p>
          <a:p>
            <a:r>
              <a:rPr lang="en-US" dirty="0"/>
              <a:t>Launch it at a certain height (</a:t>
            </a:r>
            <a:r>
              <a:rPr lang="en-US" dirty="0" err="1"/>
              <a:t>e.g</a:t>
            </a:r>
            <a:r>
              <a:rPr lang="en-US" dirty="0"/>
              <a:t> approximately 3 meters above the ground.</a:t>
            </a:r>
          </a:p>
          <a:p>
            <a:r>
              <a:rPr lang="en-US" dirty="0"/>
              <a:t>Devise a mathematical method to calculate the buoyant force that opposes the force of gravity as you allow your parachute with the egg to drop. </a:t>
            </a:r>
          </a:p>
          <a:p>
            <a:r>
              <a:rPr lang="en-US" dirty="0"/>
              <a:t>Determine and indicate the important quantities necessary to calculate the buoyant force. </a:t>
            </a:r>
          </a:p>
          <a:p>
            <a:r>
              <a:rPr lang="en-US" dirty="0"/>
              <a:t>Submit draft report on 15 June 2020. (A link in the </a:t>
            </a:r>
            <a:r>
              <a:rPr lang="en-US" dirty="0" err="1"/>
              <a:t>moodle</a:t>
            </a:r>
            <a:r>
              <a:rPr lang="en-US" dirty="0"/>
              <a:t> will be provided.</a:t>
            </a:r>
          </a:p>
        </p:txBody>
      </p:sp>
    </p:spTree>
    <p:extLst>
      <p:ext uri="{BB962C8B-B14F-4D97-AF65-F5344CB8AC3E}">
        <p14:creationId xmlns:p14="http://schemas.microsoft.com/office/powerpoint/2010/main" val="829600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260</Words>
  <Application>Microsoft Macintosh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science of hot air balloons</vt:lpstr>
      <vt:lpstr>Questions to answer</vt:lpstr>
      <vt:lpstr>Short video</vt:lpstr>
      <vt:lpstr>What is a hot air balloon?</vt:lpstr>
      <vt:lpstr>What is a hot air balloon?</vt:lpstr>
      <vt:lpstr>How does a hot air balloon floats?</vt:lpstr>
      <vt:lpstr>What is a buoyant force?</vt:lpstr>
      <vt:lpstr>How does a hot air balloon floats?</vt:lpstr>
      <vt:lpstr>Individual experiment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hot air balloons</dc:title>
  <dc:creator>Ian Phil Canlas</dc:creator>
  <cp:lastModifiedBy>Ian Phil Canlas</cp:lastModifiedBy>
  <cp:revision>6</cp:revision>
  <dcterms:created xsi:type="dcterms:W3CDTF">2020-06-10T05:50:34Z</dcterms:created>
  <dcterms:modified xsi:type="dcterms:W3CDTF">2020-06-11T08:03:40Z</dcterms:modified>
</cp:coreProperties>
</file>